
<file path=[Content_Types].xml><?xml version="1.0" encoding="utf-8"?>
<Types xmlns="http://schemas.openxmlformats.org/package/2006/content-types">
  <Default Extension="gif" ContentType="image/gif"/>
  <Default Extension="jpeg" ContentType="image/jpeg"/>
  <Default Extension="m4a" ContentType="audio/mp4"/>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84" r:id="rId3"/>
    <p:sldId id="285" r:id="rId4"/>
    <p:sldId id="269" r:id="rId5"/>
    <p:sldId id="289" r:id="rId6"/>
    <p:sldId id="290" r:id="rId7"/>
    <p:sldId id="291" r:id="rId8"/>
    <p:sldId id="292" r:id="rId9"/>
    <p:sldId id="293" r:id="rId10"/>
    <p:sldId id="288" r:id="rId11"/>
    <p:sldId id="270" r:id="rId12"/>
    <p:sldId id="277" r:id="rId13"/>
    <p:sldId id="298" r:id="rId14"/>
    <p:sldId id="271" r:id="rId15"/>
    <p:sldId id="296" r:id="rId16"/>
    <p:sldId id="307" r:id="rId17"/>
    <p:sldId id="272" r:id="rId18"/>
    <p:sldId id="273" r:id="rId19"/>
    <p:sldId id="274" r:id="rId20"/>
    <p:sldId id="276" r:id="rId21"/>
    <p:sldId id="294" r:id="rId22"/>
    <p:sldId id="286" r:id="rId23"/>
    <p:sldId id="299" r:id="rId24"/>
    <p:sldId id="257" r:id="rId25"/>
    <p:sldId id="258" r:id="rId26"/>
    <p:sldId id="259" r:id="rId27"/>
    <p:sldId id="300" r:id="rId28"/>
    <p:sldId id="261" r:id="rId29"/>
    <p:sldId id="262" r:id="rId30"/>
    <p:sldId id="263" r:id="rId31"/>
    <p:sldId id="301" r:id="rId32"/>
    <p:sldId id="264" r:id="rId33"/>
    <p:sldId id="265" r:id="rId34"/>
    <p:sldId id="302" r:id="rId35"/>
    <p:sldId id="266" r:id="rId36"/>
    <p:sldId id="280" r:id="rId37"/>
    <p:sldId id="281" r:id="rId38"/>
    <p:sldId id="279" r:id="rId39"/>
    <p:sldId id="303" r:id="rId40"/>
    <p:sldId id="282" r:id="rId41"/>
    <p:sldId id="306" r:id="rId42"/>
    <p:sldId id="283" r:id="rId43"/>
    <p:sldId id="30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216"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6:48.582"/>
    </inkml:context>
    <inkml:brush xml:id="br0">
      <inkml:brushProperty name="width" value="0.035" units="cm"/>
      <inkml:brushProperty name="height" value="0.035" units="cm"/>
      <inkml:brushProperty name="color" value="#E71224"/>
    </inkml:brush>
  </inkml:definitions>
  <inkml:trace contextRef="#ctx0" brushRef="#br0">0 1002 24575,'17'-1'0,"0"-2"0,-1 0 0,1-1 0,-1-1 0,0-1 0,17-8 0,15-4 0,167-42 0,312-46 0,-95 24 0,38 10 0,-369 60 0,116-11 0,-128 18 0,81-7 0,33-29 0,-150 27 0,2 2 0,-1 3 0,71-3 0,19-1 0,-6 1 0,122-14 0,-141 10 0,62-15 0,-56 6 0,-90 21 0,60 1 0,-65 3 0,0-1 0,0-1 0,35-7 0,-14-3 0,-19 6 0,-1-1 0,1-2 0,-1-1 0,38-18 0,-23 8 0,0 2 0,1 2 0,72-14 0,384-57 0,-484 84 0,0-1 0,0 0 0,23-10 0,-26 8 0,1 1 0,0 0 0,0 1 0,32-3 0,35 7 0,-40 0 0,-1-1 0,67-11 0,-30-3 0,0 5 0,146-2 0,-205 12 0,-1 0 0,1 0 0,-1 1 0,1 1 0,-1 1 0,0 0 0,0 2 0,22 7 0,29 16 0,128 58 0,-194-83 0,0 0 0,0 1 0,0 0 0,-1 0 0,1 0 0,-1 1 0,0-1 0,0 1 0,-1 0 0,0 0 0,1 0 0,3 11 0,3 7 0,11 46 0,-3-9 0,49 123 0,81 376 0,-138-518 0,1 0 0,2 0 0,29 61 0,70 109 0,-65-129 0,52 126 0,19 152 0,2 5 0,-82-265 0,48 200 0,-34-84 0,10-3 0,125 288 0,-88-240 0,-41-104 0,66 190 0,-107-297 0,-3 0 0,-1 1 0,7 76 0,-6 159 0,-12-156 0,-5 124 0,-2-212 0,-15 53 0,12-62 0,1-1 0,2 1 0,-2 45 0,1 36 0,5-102 0,0-1 0,-2 0 0,1 0 0,-1 0 0,-1 0 0,0 0 0,-1-1 0,-5 11 0,4-14 0,1 0 0,-1-1 0,0 0 0,-1 0 0,0-1 0,1 0 0,-2 0 0,1-1 0,0 1 0,-13 4 0,-14 4 0,-40 12 0,34-13 0,-2 0 0,-1-2 0,0-1 0,-1-3 0,-46 2 0,-180-8 0,142-3 0,-13 4 0,-127-4 0,259 2 0,0-1 0,0 0 0,0-1 0,1 1 0,-1-2 0,1 1 0,0-1 0,0-1 0,0 1 0,0-1 0,1-1 0,0 1 0,0-1 0,0 0 0,1-1 0,0 0 0,0 0 0,0 0 0,1-1 0,-5-10 0,-8-16 0,1-1 0,2 0 0,-15-53 0,28 82 0,-8-34 0,0 1 0,3-2 0,1 1 0,2-1 0,2 0 0,2 1 0,6-57 0,-4 83 0,1 0 0,0 0 0,1 0 0,1 0 0,0 1 0,1 0 0,0 0 0,1 0 0,0 0 0,1 1 0,0 1 0,1-1 0,1 1 0,0 1 0,0 0 0,1 0 0,0 1 0,1 0 0,0 1 0,0 1 0,19-9 0,-2 2 0,0 2 0,2 1 0,-1 1 0,1 2 0,1 1 0,-1 1 0,1 2 0,50-1 0,-75 5 0,-1 1 0,0-1 0,1 1 0,-1 0 0,0 0 0,0 1 0,0 0 0,0 0 0,0 1 0,0-1 0,-1 1 0,1 0 0,-1 1 0,0-1 0,0 1 0,0 0 0,0 0 0,-1 1 0,1 0 0,-1-1 0,0 1 0,-1 1 0,1-1 0,-1 0 0,0 1 0,0 0 0,2 7 0,4 16 0,0 1 0,-2-1 0,-1 1 0,3 46 0,-3-24 0,4 46 0,-3 1 0,-12 178 0,-1-232 0,-2-1 0,-2 0 0,-24 66 0,1-1 0,18-51 0,-3-1 0,-50 107 0,58-148 0,-1 0 0,0-1 0,-1 0 0,-1-1 0,0 0 0,-1-1 0,-1-1 0,0 0 0,0-1 0,-1 0 0,-33 15 0,15-10 0,-1-2 0,-1-1 0,1-1 0,-2-3 0,-38 6 0,-49-2 0,0-5 0,-242-17 0,281 2 0,-1-5 0,1-2 0,1-5 0,-146-52 0,163 45 0,1-4 0,2-2 0,1-4 0,2-2 0,2-2 0,-61-54 0,109 85 0,1-1 0,0 0 0,1 0 0,0-1 0,0 0 0,-8-15 0,13 18 0,1 0 0,-1 0 0,2-1 0,-1 1 0,1 0 0,0-1 0,1 0 0,0 1 0,0-1 0,1 0 0,1-9 0,0-20 0,-2 26 0,1 1 0,0 0 0,0-1 0,2 1 0,-1 0 0,2 0 0,5-18 0,-6 26 0,0 1 0,0-1 0,0 1 0,0-1 0,0 1 0,1 0 0,-1 0 0,1 1 0,0-1 0,0 0 0,-1 1 0,1 0 0,0-1 0,0 1 0,0 0 0,0 0 0,1 1 0,5-1 0,65-2 0,-57 3 0,39 0 0,150 6 0,-202-6 0,0 1 0,0-1 0,0 1 0,0 0 0,0 1 0,0-1 0,0 1 0,0-1 0,0 1 0,-1 0 0,1 1 0,-1-1 0,0 1 0,1-1 0,-1 1 0,0 0 0,-1 0 0,4 4 0,-2-1 0,-1 0 0,1 1 0,-1 0 0,0 0 0,-1 0 0,1 0 0,-1 0 0,-1 0 0,2 11 0,-1 6 0,-2 0 0,0 0 0,-2 0 0,0 0 0,-6 25 0,1-22 0,0 0 0,-2-1 0,0 0 0,-2-1 0,-1 0 0,-1-1 0,-1 0 0,-1-1 0,-1 0 0,-1-2 0,-38 39 0,18-27 0,-2-1 0,-1-2 0,-1-2 0,-1-2 0,-79 36 0,82-43 0,16-7 0,-2 0 0,0-2 0,0-1 0,-39 9 0,-37-7 0,0-4 0,-157-10 0,191-4 0,1-3 0,1-3 0,0-2 0,1-4 0,-74-30 0,123 42 0,0-1 0,1 0 0,-1 0 0,1-1 0,1-1 0,0-1 0,0 0 0,1 0 0,1-1 0,-11-14 0,-14-23 0,-43-74 0,41 61 0,17 29 0,1-2 0,-18-43 0,32 62 0,0 0 0,1 0 0,1 0 0,1-1 0,0 1 0,1-1 0,1 0 0,1-17 0,2-8 0,-1-1 0,-3 1 0,-8-55 0,4 54 0,1-1 0,3 1 0,1-1 0,2 1 0,3-1 0,10-55 0,-7 54 0,-5 30 0,1 0 0,0 1 0,0-1 0,9-20 0,-9 29 0,0 1 0,0-1 0,1 1 0,-1 0 0,1 0 0,0 0 0,1 1 0,-1-1 0,1 1 0,0 0 0,0 1 0,0-1 0,0 1 0,10-5 0,11-3 0,1 0 0,0 2 0,0 1 0,35-5 0,118-10 0,34-7 0,573-104 0,-771 132 0,32-2 0,-1-2 0,0-2 0,0-3 0,56-19 0,-93 25 0,-1 0 0,0-1 0,0 0 0,-1 0 0,0-1 0,0 0 0,13-15 0,16-15 0,175-121 0,-157 122 0,-2-3 0,-1-1 0,-2-3 0,60-67 0,-99 96 0,-1-1 0,0-1 0,-1 1 0,-1-2 0,0 1 0,-1-1 0,8-29 0,-3-8 0,8-64 0,-14 71 0,2 1 0,17-56 0,-19 74 0,0 0 0,-2-1 0,-1 1 0,-2-1 0,0 1 0,-5-35 0,2-9 0,3-7 0,-4 0 0,-4 0 0,-20-97 0,21 151 0,0 1 0,-2 0 0,-1 0 0,-1 0 0,0 1 0,-2 1 0,-1 0 0,-1 0 0,-1 2 0,0 0 0,-1 0 0,-2 1 0,0 2 0,-25-21 0,8 12 0,-2 2 0,-1 1 0,-62-29 0,75 43 0,1 0 0,-1 1 0,0 1 0,-1 2 0,0 0 0,0 2 0,-34 0 0,-861 5 0,921-1 0,-1-1 0,0 0 0,1 0 0,-1 0 0,0 0 0,1 0 0,-1 0 0,0 0 0,1 0 0,-1 0 0,0-1 0,0 1 0,1 0 0,-1 0 0,1 0 0,-1-1 0,0 1 0,1 0 0,-1-1 0,1 1 0,-1-1 0,0 1 0,1-1 0,-1 1 0,1-1 0,0 1 0,-1-1 0,1 1 0,-1-1 0,0-1 0,1 1 0,1 0 0,-1-1 0,0 1 0,0-1 0,1 1 0,-1 0 0,0-1 0,1 1 0,-1 0 0,1 0 0,0-1 0,0 1 0,-1 0 0,3-2 0,42-45 0,-37 40 0,61-69 0,-49 52 0,1 2 0,0 1 0,36-28 0,1 1 0,-47 37 0,1 2 0,0 0 0,1 0 0,0 1 0,0 0 0,1 1 0,17-7 0,-30 15 0,0 0 0,0-1 0,-1 1 0,1 0 0,0 0 0,0 0 0,-1 0 0,1 0 0,0 0 0,0 0 0,0 0 0,-1 0 0,1 0 0,0 0 0,0 0 0,-1 0 0,1 1 0,0-1 0,0 0 0,-1 0 0,1 1 0,0-1 0,-1 1 0,1-1 0,0 1 0,-1-1 0,1 1 0,0 0 0,9 25 0,-9 42 0,-2-54 0,1 4 0,-1 26 0,2 1 0,11 78 0,3-28-1365,-8-79-5461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6:53.266"/>
    </inkml:context>
    <inkml:brush xml:id="br0">
      <inkml:brushProperty name="width" value="0.035" units="cm"/>
      <inkml:brushProperty name="height" value="0.035" units="cm"/>
      <inkml:brushProperty name="color" value="#E71224"/>
    </inkml:brush>
  </inkml:definitions>
  <inkml:trace contextRef="#ctx0" brushRef="#br0">360 40 24575,'-5'3'0,"1"-1"0,-1 1 0,1 1 0,0-1 0,0 0 0,1 1 0,-1 0 0,1 0 0,0 0 0,-1 0 0,-2 7 0,-5 4 0,-12 13 0,15-17 0,-1 0 0,0-1 0,-1 0 0,-11 9 0,18-21 0,5-11 0,6-12 0,12-11 0,-6 11 0,-1 0 0,16-42 0,-76 119 0,18-18 0,-2-1 0,-1-2 0,-62 48 0,89-76 0,1-1 0,-1 1 0,0-1 0,1 0 0,-1 0 0,0 0 0,-1 0 0,-7 0 0,13-2 0,-1 1 0,0-1 0,1 0 0,-1 0 0,0 0 0,1 0 0,-1 0 0,0 0 0,0 0 0,1-1 0,-1 1 0,0 0 0,1 0 0,-1-1 0,1 1 0,-1 0 0,0 0 0,1-1 0,-1 1 0,1-1 0,-1 1 0,1-1 0,-1 1 0,1-1 0,-2 0 0,2 0 0,0-1 0,0 1 0,0-1 0,0 1 0,0-1 0,0 1 0,0-1 0,0 1 0,0-1 0,1 1 0,-1-1 0,0 1 0,1 0 0,0-1 0,-1 1 0,1 0 0,1-3 0,8-16 0,-6 10 0,1 0 0,0 1 0,1-1 0,13-16 0,-19 25 0,0 1 0,0 0 0,1-1 0,-1 1 0,0 0 0,0-1 0,0 1 0,1 0 0,-1-1 0,0 1 0,1 0 0,-1-1 0,0 1 0,1 0 0,-1 0 0,0 0 0,1-1 0,-1 1 0,1 0 0,-1 0 0,0 0 0,1 0 0,-1 0 0,1 0 0,-1 0 0,0 0 0,1 0 0,-1 0 0,1 0 0,-1 0 0,1 0 0,-1 0 0,0 0 0,1 0 0,-1 0 0,1 0 0,-1 0 0,1 1 0,3 17 0,-9 24 0,-19 5 0,20-41 0,1 0 0,-1 0 0,1 0 0,0 0 0,1 0 0,-1 1 0,-2 11 0,5-17 0,1 0 0,-1 0 0,0-1 0,0 1 0,0 0 0,1 0 0,-1-1 0,0 1 0,1 0 0,-1 0 0,1-1 0,-1 1 0,1 0 0,-1-1 0,1 1 0,-1-1 0,1 1 0,-1-1 0,1 1 0,0-1 0,-1 1 0,1-1 0,0 1 0,0-1 0,-1 0 0,1 0 0,0 1 0,0-1 0,0 0 0,-1 0 0,1 0 0,0 0 0,0 0 0,0 0 0,-1 0 0,1 0 0,0 0 0,0 0 0,0 0 0,-1 0 0,1-1 0,0 1 0,0 0 0,0-1 0,45-12 0,-41 12 0,66-18 0,-71 19 0,-1 1 0,1-1 0,0 0 0,0 0 0,0 0 0,0 0 0,0 0 0,0 0 0,0 0 0,0 1 0,0-1 0,0 0 0,0 0 0,0 0 0,0 0 0,0 0 0,0 0 0,0 1 0,0-1 0,0 0 0,0 0 0,0 0 0,0 0 0,0 0 0,0 0 0,0 0 0,0 1 0,0-1 0,0 0 0,0 0 0,0 0 0,0 0 0,0 0 0,1 0 0,-1 0 0,0 1 0,0-1 0,0 0 0,0 0 0,0 0 0,0 0 0,0 0 0,0 0 0,1 0 0,-1 0 0,0 0 0,0 0 0,0 0 0,0 0 0,0 0 0,0 0 0,1 0 0,-1 0 0,0 0 0,0 0 0,0 0 0,0 0 0,0 0 0,0 0 0,1 0 0,-1 0 0,0 0 0,0 0 0,-1 0 0,1 1 0,0-1 0,0 0 0,0 1 0,0-1 0,-1 0 0,1 0 0,0 1 0,0-1 0,0 0 0,0 1 0,0-1 0,0 0 0,0 1 0,0-1 0,0 0 0,0 1 0,0-1 0,0 0 0,0 1 0,0-1 0,0 0 0,0 1 0,0-1 0,0 0 0,0 1 0,0-1 0,1 0 0,-1 0 0,0 1 0,0-1 0,0 0 0,1 1 0,-1-1 0,0 0 0,0 0 0,1 0 0,-1 1 0,0-1 0,0 0 0,1 0 0,-1 0 0,0 0 0,1 1 0,-1-1 0,0 0 0,1 0 0,-1 0 0,0 0 0,1 0 0,-1 0 0,0 0 0,1 0 0,-1 0 0,0 0 0,1 0 0,-1 0 0,9 2 0,0-1 0,1 1 0,-1-1 0,0-1 0,0 0 0,1 0 0,-1-1 0,0 0 0,0-1 0,16-4 0,-21 4 0,0 0 0,0 0 0,0-1 0,0 1 0,0-1 0,-1 0 0,1 0 0,-1 0 0,0-1 0,0 1 0,0-1 0,0 0 0,-1 0 0,1 0 0,-1 0 0,0 0 0,0 0 0,-1 0 0,1-1 0,-1 1 0,0-1 0,0 1 0,0-7 0,6-23 0,-1 28 0,0 21 0,-4-2 0,1-1 0,-2 0 0,0 0 0,0 1 0,-2 13 0,1-23 0,0-1 0,0 1 0,-1 0 0,0 0 0,1 0 0,-1-1 0,0 1 0,0 0 0,0-1 0,-1 1 0,1-1 0,0 1 0,-1-1 0,0 0 0,0 0 0,1 1 0,-1-1 0,-1 0 0,1-1 0,0 1 0,0 0 0,-1-1 0,1 1 0,-1-1 0,1 0 0,-1 1 0,1-1 0,-6 1 0,-6 0 0,0 0 0,0 0 0,-24-1 0,33-1 0,-1-1 0,0 1 0,0-1 0,0 0 0,1 0 0,-1-1 0,0 0 0,1 1 0,-1-2 0,1 1 0,-7-5 0,10 6 0,1-1 0,0 1 0,0 0 0,0-1 0,-1 1 0,2 0 0,-1-1 0,0 1 0,0-1 0,0 0 0,1 1 0,-1-1 0,1 0 0,-1 1 0,1-1 0,0 0 0,-1 1 0,1-1 0,0 0 0,0 0 0,0 1 0,1-1 0,-1 0 0,0 0 0,1 1 0,-1-1 0,1 0 0,-1 1 0,1-1 0,1-1 0,2-7 0,2 1 0,-1 0 0,13-16 0,-10 15 0,93-150 0,-87 148 0,-12 24 0,-13 27 0,11-38 0,-1-1 0,1 1 0,0 0 0,-1-1 0,1 1 0,-1 0 0,1-1 0,-1 1 0,1 0 0,-1-1 0,1 1 0,-1-1 0,0 1 0,1-1 0,-1 1 0,0-1 0,1 0 0,-1 1 0,0-1 0,1 0 0,-1 1 0,0-1 0,0 0 0,1 0 0,-1 0 0,0 0 0,0 0 0,0 0 0,1 0 0,-1 0 0,0 0 0,0 0 0,1 0 0,-1 0 0,0-1 0,-1 1 0,1-1 0,0 1 0,-1-1 0,1 1 0,0 0 0,0 0 0,-1 0 0,1 0 0,0 0 0,0 0 0,-1 0 0,1 0 0,0 0 0,0 0 0,0 1 0,-1-1 0,1 0 0,0 1 0,0-1 0,0 1 0,-2 1 0,-11 9 16,0 0 0,1 1-1,0 1 1,-13 17 0,-13 13-1460,16-20-5382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6:55.012"/>
    </inkml:context>
    <inkml:brush xml:id="br0">
      <inkml:brushProperty name="width" value="0.035" units="cm"/>
      <inkml:brushProperty name="height" value="0.035" units="cm"/>
      <inkml:brushProperty name="color" value="#E71224"/>
    </inkml:brush>
  </inkml:definitions>
  <inkml:trace contextRef="#ctx0" brushRef="#br0">0 4 24575,'43'-1'0,"-24"0"0,0 0 0,0 1 0,0 1 0,0 1 0,24 6 0,-38-7 0,-1 0 0,0 1 0,0-1 0,0 1 0,0 0 0,0 0 0,-1 1 0,1-1 0,0 1 0,-1 0 0,0 0 0,0 0 0,0 0 0,0 0 0,0 1 0,-1-1 0,1 1 0,-1 0 0,0 0 0,0 0 0,-1 0 0,1 0 0,-1 0 0,0 0 0,0 0 0,0 1 0,0-1 0,-1 7 0,3 46 0,-7 81 0,4-135 3,0 0 1,0-1-1,-1 1 0,1 0 0,-1-1 0,1 1 0,-1 0 1,0-1-1,0 1 0,-1 0 0,1-1 0,0 0 0,-1 1 0,1-1 1,-1 0-1,0 0 0,0 0 0,0 0 0,0 0 0,0 0 1,0 0-1,-1-1 0,1 1 0,0-1 0,-1 0 0,1 0 0,-1 0 1,-4 2-1,-4-1-136,1-1 1,-1 0 0,0-1 0,-1 1-1,-19-4 1,13 2-531,-5-1-6163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6:57.087"/>
    </inkml:context>
    <inkml:brush xml:id="br0">
      <inkml:brushProperty name="width" value="0.035" units="cm"/>
      <inkml:brushProperty name="height" value="0.035" units="cm"/>
      <inkml:brushProperty name="color" value="#E71224"/>
    </inkml:brush>
  </inkml:definitions>
  <inkml:trace contextRef="#ctx0" brushRef="#br0">1 54 24575,'0'-2'0,"0"0"0,0 0 0,0 1 0,1-1 0,-1 0 0,0 0 0,1 0 0,0 0 0,-1 0 0,1 1 0,0-1 0,0 0 0,0 1 0,0-1 0,0 1 0,0-1 0,1 1 0,-1-1 0,0 1 0,1 0 0,-1-1 0,4 0 0,-1-1 0,0 1 0,1 0 0,-1 1 0,1-1 0,0 1 0,-1 0 0,1 0 0,9 0 0,4 1 0,-1 0 0,1 1 0,-1 2 0,20 3 0,6 1 0,-31-6 0,0 0 0,0 1 0,-1 1 0,14 4 0,-23-6 0,1 0 0,-1 0 0,1 0 0,-1 0 0,0 1 0,1-1 0,-1 1 0,0 0 0,0 0 0,0-1 0,0 1 0,-1 1 0,1-1 0,0 0 0,-1 0 0,1 1 0,-1-1 0,0 0 0,0 1 0,0 0 0,0-1 0,1 5 0,0 18 0,0 0 0,-2 46 0,-2-45 0,2-1 0,6 45 0,-5-65 0,0 1 0,-1-1 0,1 0 0,-1 0 0,0 0 0,0 1 0,0-1 0,-1 0 0,0 0 0,-2 10 0,2-13 0,-1 0 0,1 0 0,-1 0 0,1 0 0,-1 0 0,0 0 0,0-1 0,0 1 0,0 0 0,0-1 0,0 1 0,0-1 0,0 0 0,0 0 0,-1 0 0,1 0 0,0 0 0,-1-1 0,1 1 0,-1-1 0,1 1 0,-1-1 0,1 0 0,-5 0 0,-18 2-227,0-1-1,0-2 1,-1 0-1,1-2 1,-49-11-1,58 8-6598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7:01.065"/>
    </inkml:context>
    <inkml:brush xml:id="br0">
      <inkml:brushProperty name="width" value="0.035" units="cm"/>
      <inkml:brushProperty name="height" value="0.035" units="cm"/>
      <inkml:brushProperty name="color" value="#E71224"/>
    </inkml:brush>
  </inkml:definitions>
  <inkml:trace contextRef="#ctx0" brushRef="#br0">322 201 24452,'3'10'0,"1"0"0,-1 0 0,-1 0 0,1 0 0,-1 0 0,0 0 0,0 0 0,0 0 0,-1 0 0,0 0 0,0-1 0,-1 1 0,0 0 0,0-1 0,0 0 0,-1 0 0,1 0 0,-2 0 0,1 0 0,-1-1 0,0 0 0,0 0 0,0-1 0,-1 1 0,0-1 0,0 0 0,0-1 0,-1 0 0,0 0 0,0 0 0,0-1 0,-1 0 0,1 0 0,-1-1 0,0 0 0,0-1 0,-1 0 0,1 0 0,-1-1 0,0 0 0,0 0 0,0-1 0,0 0 0,-1-1 0,1 0 0,-1 0 0,1-1 0,-1 0 0,0-1 0,1 0 0,-1 0 0,0-1 0,0 0 0,0 0 0,1-1 0,-1 0 0,0-1 0,0 0 0,0 0 0,1-1 0,-1 1 0,1-2 0,-1 1 0,1-1 0,0 0 0,0 0 0,0-1 0,0 0 0,0 0 0,1 0 0,0-1 0,0 0 0,0 1 0,0-2 0,0 1 0,1 0 0,0-1 0,0 1 0,0-1 0,0 0 0,1 0 0,0 0 0,0 0 0,1 0 0,-1 0 0,1 0 0,0 0 0,1 0 0,0 0 0,0 1 0,0-1 0,0 0 0,1 1 0,0-1 0,1 1 0,-1 0 0,1 0 0,0 0 0,1 1 0,-1-1 0,1 1 0,0 0 0,1 1 0,-1-1 0,1 1 0,0 0 0,1 1 0,-1 0 0,1 0 0,0 0 0,1 1 0,-1 0 0,1 1 0,0-1 0,0 2 0,0-1 0,0 1 0,1 0 0,0 1 0,0 0 0,0 0 0,0 1 0,0 0 0,0 1 0,1 0 0,-1 0 0,1 1 0,-1 0 0,1 1 0,0 0 0,0 0 0,0 1 0,-1 0 0,1 0 0,0 1 0,0 1 0,0-1 0,-1 1 0,1 0 0,0 1 0,-1 0 0,1 0 0,-1 0 0,0 1 0,1 0 0,-1 1 0,0-1 0,-1 1 0,1 0 0,0 0 0,-1 1 0,0 0 0,0 0 0,0 0 0,-1 0 0,1 0 0,-1 1 0,0 0 0,0-1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7:05.961"/>
    </inkml:context>
    <inkml:brush xml:id="br0">
      <inkml:brushProperty name="width" value="0.035" units="cm"/>
      <inkml:brushProperty name="height" value="0.035" units="cm"/>
      <inkml:brushProperty name="color" value="#E71224"/>
    </inkml:brush>
  </inkml:definitions>
  <inkml:trace contextRef="#ctx0" brushRef="#br0">250 1 24575,'-2'116'0,"5"128"0,9-175 0,-7-50 0,-2 0 0,3 28 0,-6-36 0,-2 383 0,1-380 0,-2-1 0,0 1 0,0-1 0,-1 0 0,-1 0 0,0 0 0,-1-1 0,0 1 0,-1-1 0,-11 14 0,-11 13 0,-56 54 0,31-34 0,19-21-1365,24-23-5461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7:06.779"/>
    </inkml:context>
    <inkml:brush xml:id="br0">
      <inkml:brushProperty name="width" value="0.035" units="cm"/>
      <inkml:brushProperty name="height" value="0.035" units="cm"/>
      <inkml:brushProperty name="color" value="#E71224"/>
    </inkml:brush>
  </inkml:definitions>
  <inkml:trace contextRef="#ctx0" brushRef="#br0">0 1 24575,'4'0'0,"7"4"0,0 6 0,3 2 0,4 2 0,3 4 0,-2 3 0,0-2 0,-3 0 0,-1-4 0,-1 1 0,0-2 0,-2 0 0,1-2 0,3 1 0,3 3 0,-1-1-8191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7:07.802"/>
    </inkml:context>
    <inkml:brush xml:id="br0">
      <inkml:brushProperty name="width" value="0.035" units="cm"/>
      <inkml:brushProperty name="height" value="0.035" units="cm"/>
      <inkml:brushProperty name="color" value="#E71224"/>
    </inkml:brush>
  </inkml:definitions>
  <inkml:trace contextRef="#ctx0" brushRef="#br0">0 196 24575,'5'0'0,"5"0"0,10 0 0,15 0 0,14 0 0,8-4 0,7-6 0,-3-1 0,1-4 0,-5 2 0,-8-2 0,-9-3 0,-10-2 0,-11-3 0,-4 3 0,-4 1 0,0 3 0,-2 4-8191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09:07:08.874"/>
    </inkml:context>
    <inkml:brush xml:id="br0">
      <inkml:brushProperty name="width" value="0.035" units="cm"/>
      <inkml:brushProperty name="height" value="0.035" units="cm"/>
      <inkml:brushProperty name="color" value="#E71224"/>
    </inkml:brush>
  </inkml:definitions>
  <inkml:trace contextRef="#ctx0" brushRef="#br0">675 0 24575,'-54'20'0,"0"-13"0,0-3 0,-109-6 0,49-1 0,59 5-79,34-1-135,-1 0 0,0-1-1,1-2 1,-1 0-1,-34-8 1,40 4-6612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638F8-0B17-4E94-9BFB-BF3538023C84}" type="datetimeFigureOut">
              <a:rPr kumimoji="1" lang="ja-JP" altLang="en-US" smtClean="0"/>
              <a:t>2026/11/5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5443A3-4901-4D2F-8B7C-53FD6DDC1B68}" type="slidenum">
              <a:rPr kumimoji="1" lang="ja-JP" altLang="en-US" smtClean="0"/>
              <a:t>‹#›</a:t>
            </a:fld>
            <a:endParaRPr kumimoji="1" lang="ja-JP" altLang="en-US"/>
          </a:p>
        </p:txBody>
      </p:sp>
    </p:spTree>
    <p:extLst>
      <p:ext uri="{BB962C8B-B14F-4D97-AF65-F5344CB8AC3E}">
        <p14:creationId xmlns:p14="http://schemas.microsoft.com/office/powerpoint/2010/main" val="6936066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75443A3-4901-4D2F-8B7C-53FD6DDC1B68}" type="slidenum">
              <a:rPr kumimoji="1" lang="ja-JP" altLang="en-US" smtClean="0"/>
              <a:t>11</a:t>
            </a:fld>
            <a:endParaRPr kumimoji="1" lang="ja-JP" altLang="en-US"/>
          </a:p>
        </p:txBody>
      </p:sp>
    </p:spTree>
    <p:extLst>
      <p:ext uri="{BB962C8B-B14F-4D97-AF65-F5344CB8AC3E}">
        <p14:creationId xmlns:p14="http://schemas.microsoft.com/office/powerpoint/2010/main" val="1191004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5.mp3"/><Relationship Id="rId7" Type="http://schemas.openxmlformats.org/officeDocument/2006/relationships/slideLayout" Target="../slideLayouts/slideLayout7.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11" Type="http://schemas.openxmlformats.org/officeDocument/2006/relationships/image" Target="../media/image10.png"/><Relationship Id="rId5" Type="http://schemas.microsoft.com/office/2007/relationships/media" Target="../media/media6.mp3"/><Relationship Id="rId10" Type="http://schemas.openxmlformats.org/officeDocument/2006/relationships/image" Target="../media/image9.png"/><Relationship Id="rId4" Type="http://schemas.openxmlformats.org/officeDocument/2006/relationships/audio" Target="../media/media5.mp3"/><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13.gif"/><Relationship Id="rId18" Type="http://schemas.openxmlformats.org/officeDocument/2006/relationships/image" Target="../media/image18.gif"/><Relationship Id="rId3" Type="http://schemas.microsoft.com/office/2007/relationships/media" Target="../media/media8.m4a"/><Relationship Id="rId21" Type="http://schemas.openxmlformats.org/officeDocument/2006/relationships/image" Target="../media/image21.gif"/><Relationship Id="rId7" Type="http://schemas.openxmlformats.org/officeDocument/2006/relationships/slideLayout" Target="../slideLayouts/slideLayout7.xml"/><Relationship Id="rId12" Type="http://schemas.openxmlformats.org/officeDocument/2006/relationships/image" Target="../media/image12.png"/><Relationship Id="rId17" Type="http://schemas.openxmlformats.org/officeDocument/2006/relationships/image" Target="../media/image17.gif"/><Relationship Id="rId2" Type="http://schemas.openxmlformats.org/officeDocument/2006/relationships/audio" Target="../media/media7.mp3"/><Relationship Id="rId16" Type="http://schemas.openxmlformats.org/officeDocument/2006/relationships/image" Target="../media/image16.png"/><Relationship Id="rId20" Type="http://schemas.openxmlformats.org/officeDocument/2006/relationships/image" Target="../media/image20.gif"/><Relationship Id="rId1" Type="http://schemas.microsoft.com/office/2007/relationships/media" Target="../media/media7.mp3"/><Relationship Id="rId6" Type="http://schemas.openxmlformats.org/officeDocument/2006/relationships/audio" Target="../media/media5.mp3"/><Relationship Id="rId11" Type="http://schemas.openxmlformats.org/officeDocument/2006/relationships/image" Target="../media/image11.gif"/><Relationship Id="rId5" Type="http://schemas.microsoft.com/office/2007/relationships/media" Target="../media/media5.mp3"/><Relationship Id="rId15" Type="http://schemas.openxmlformats.org/officeDocument/2006/relationships/image" Target="../media/image15.gif"/><Relationship Id="rId10" Type="http://schemas.openxmlformats.org/officeDocument/2006/relationships/image" Target="../media/image9.png"/><Relationship Id="rId19" Type="http://schemas.openxmlformats.org/officeDocument/2006/relationships/image" Target="../media/image19.gif"/><Relationship Id="rId4" Type="http://schemas.openxmlformats.org/officeDocument/2006/relationships/audio" Target="../media/media8.m4a"/><Relationship Id="rId9" Type="http://schemas.openxmlformats.org/officeDocument/2006/relationships/image" Target="../media/image6.png"/><Relationship Id="rId14" Type="http://schemas.openxmlformats.org/officeDocument/2006/relationships/image" Target="../media/image14.gif"/></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4.mp3"/><Relationship Id="rId7" Type="http://schemas.openxmlformats.org/officeDocument/2006/relationships/image" Target="../media/image6.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4.mp3"/><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25.png"/><Relationship Id="rId3" Type="http://schemas.microsoft.com/office/2007/relationships/media" Target="../media/media10.mp3"/><Relationship Id="rId7" Type="http://schemas.openxmlformats.org/officeDocument/2006/relationships/slideLayout" Target="../slideLayouts/slideLayout7.xml"/><Relationship Id="rId12" Type="http://schemas.openxmlformats.org/officeDocument/2006/relationships/image" Target="../media/image2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image" Target="../media/image23.png"/><Relationship Id="rId5" Type="http://schemas.microsoft.com/office/2007/relationships/media" Target="../media/media11.m4a"/><Relationship Id="rId15" Type="http://schemas.openxmlformats.org/officeDocument/2006/relationships/image" Target="../media/image27.png"/><Relationship Id="rId10" Type="http://schemas.openxmlformats.org/officeDocument/2006/relationships/image" Target="../media/image9.png"/><Relationship Id="rId4" Type="http://schemas.openxmlformats.org/officeDocument/2006/relationships/audio" Target="../media/media10.mp3"/><Relationship Id="rId9" Type="http://schemas.openxmlformats.org/officeDocument/2006/relationships/image" Target="../media/image6.png"/><Relationship Id="rId14"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audio" Target="../media/media15.m4a"/><Relationship Id="rId13" Type="http://schemas.openxmlformats.org/officeDocument/2006/relationships/image" Target="../media/image28.svg"/><Relationship Id="rId3" Type="http://schemas.microsoft.com/office/2007/relationships/media" Target="../media/media13.m4a"/><Relationship Id="rId7" Type="http://schemas.microsoft.com/office/2007/relationships/media" Target="../media/media15.m4a"/><Relationship Id="rId12" Type="http://schemas.openxmlformats.org/officeDocument/2006/relationships/image" Target="../media/image9.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audio" Target="../media/media14.m4a"/><Relationship Id="rId11" Type="http://schemas.openxmlformats.org/officeDocument/2006/relationships/image" Target="../media/image6.png"/><Relationship Id="rId5" Type="http://schemas.microsoft.com/office/2007/relationships/media" Target="../media/media14.m4a"/><Relationship Id="rId10" Type="http://schemas.openxmlformats.org/officeDocument/2006/relationships/image" Target="../media/image1.png"/><Relationship Id="rId4" Type="http://schemas.openxmlformats.org/officeDocument/2006/relationships/audio" Target="../media/media13.m4a"/><Relationship Id="rId9" Type="http://schemas.openxmlformats.org/officeDocument/2006/relationships/slideLayout" Target="../slideLayouts/slideLayout7.xml"/><Relationship Id="rId1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17.m4a"/><Relationship Id="rId7" Type="http://schemas.openxmlformats.org/officeDocument/2006/relationships/slideLayout" Target="../slideLayouts/slideLayout7.xml"/><Relationship Id="rId12" Type="http://schemas.openxmlformats.org/officeDocument/2006/relationships/image" Target="../media/image31.jpe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audio" Target="../media/media18.m4a"/><Relationship Id="rId11" Type="http://schemas.openxmlformats.org/officeDocument/2006/relationships/image" Target="../media/image30.png"/><Relationship Id="rId5" Type="http://schemas.microsoft.com/office/2007/relationships/media" Target="../media/media18.m4a"/><Relationship Id="rId10" Type="http://schemas.openxmlformats.org/officeDocument/2006/relationships/image" Target="../media/image9.png"/><Relationship Id="rId4" Type="http://schemas.openxmlformats.org/officeDocument/2006/relationships/audio" Target="../media/media17.m4a"/><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2.jpeg"/><Relationship Id="rId3" Type="http://schemas.microsoft.com/office/2007/relationships/media" Target="../media/media20.m4a"/><Relationship Id="rId7" Type="http://schemas.openxmlformats.org/officeDocument/2006/relationships/image" Target="../media/image6.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20.m4a"/></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microsoft.com/office/2007/relationships/media" Target="../media/media22.mp3"/><Relationship Id="rId7" Type="http://schemas.openxmlformats.org/officeDocument/2006/relationships/image" Target="../media/image33.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22.mp3"/></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9.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8.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41.jpeg"/><Relationship Id="rId3" Type="http://schemas.microsoft.com/office/2007/relationships/media" Target="../media/media26.mp3"/><Relationship Id="rId7" Type="http://schemas.openxmlformats.org/officeDocument/2006/relationships/image" Target="../media/image40.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1.png"/><Relationship Id="rId5" Type="http://schemas.openxmlformats.org/officeDocument/2006/relationships/slideLayout" Target="../slideLayouts/slideLayout7.xml"/><Relationship Id="rId10" Type="http://schemas.openxmlformats.org/officeDocument/2006/relationships/image" Target="../media/image43.jpeg"/><Relationship Id="rId4" Type="http://schemas.openxmlformats.org/officeDocument/2006/relationships/audio" Target="../media/media26.mp3"/><Relationship Id="rId9" Type="http://schemas.openxmlformats.org/officeDocument/2006/relationships/image" Target="../media/image42.jpeg"/></Relationships>
</file>

<file path=ppt/slides/_rels/slide29.xml.rels><?xml version="1.0" encoding="UTF-8" standalone="yes"?>
<Relationships xmlns="http://schemas.openxmlformats.org/package/2006/relationships"><Relationship Id="rId8" Type="http://schemas.openxmlformats.org/officeDocument/2006/relationships/image" Target="../media/image45.png"/><Relationship Id="rId3" Type="http://schemas.microsoft.com/office/2007/relationships/media" Target="../media/media28.mp3"/><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png"/><Relationship Id="rId11" Type="http://schemas.openxmlformats.org/officeDocument/2006/relationships/image" Target="../media/image48.png"/><Relationship Id="rId5" Type="http://schemas.openxmlformats.org/officeDocument/2006/relationships/slideLayout" Target="../slideLayouts/slideLayout7.xml"/><Relationship Id="rId10" Type="http://schemas.openxmlformats.org/officeDocument/2006/relationships/image" Target="../media/image47.jpeg"/><Relationship Id="rId4" Type="http://schemas.openxmlformats.org/officeDocument/2006/relationships/audio" Target="../media/media28.mp3"/><Relationship Id="rId9"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50.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8.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1.png"/></Relationships>
</file>

<file path=ppt/slides/_rels/slide33.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slideLayout" Target="../slideLayouts/slideLayout7.xml"/><Relationship Id="rId7" Type="http://schemas.openxmlformats.org/officeDocument/2006/relationships/image" Target="../media/image54.jpe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53.jpeg"/><Relationship Id="rId5" Type="http://schemas.openxmlformats.org/officeDocument/2006/relationships/image" Target="../media/image50.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8" Type="http://schemas.openxmlformats.org/officeDocument/2006/relationships/image" Target="../media/image56.jpeg"/><Relationship Id="rId3" Type="http://schemas.microsoft.com/office/2007/relationships/media" Target="../media/media30.mp3"/><Relationship Id="rId7" Type="http://schemas.openxmlformats.org/officeDocument/2006/relationships/image" Target="../media/image50.pn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30.mp3"/></Relationships>
</file>

<file path=ppt/slides/_rels/slide35.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32.m4a"/><Relationship Id="rId7" Type="http://schemas.openxmlformats.org/officeDocument/2006/relationships/slideLayout" Target="../slideLayouts/slideLayout7.xml"/><Relationship Id="rId2" Type="http://schemas.openxmlformats.org/officeDocument/2006/relationships/audio" Target="../media/media31.mp3"/><Relationship Id="rId1" Type="http://schemas.microsoft.com/office/2007/relationships/media" Target="../media/media31.mp3"/><Relationship Id="rId6" Type="http://schemas.openxmlformats.org/officeDocument/2006/relationships/audio" Target="../media/media33.m4a"/><Relationship Id="rId5" Type="http://schemas.microsoft.com/office/2007/relationships/media" Target="../media/media33.m4a"/><Relationship Id="rId10" Type="http://schemas.openxmlformats.org/officeDocument/2006/relationships/image" Target="../media/image58.png"/><Relationship Id="rId4" Type="http://schemas.openxmlformats.org/officeDocument/2006/relationships/audio" Target="../media/media32.m4a"/><Relationship Id="rId9"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1.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2.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3.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64.png"/><Relationship Id="rId5" Type="http://schemas.openxmlformats.org/officeDocument/2006/relationships/image" Target="../media/image8.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8" Type="http://schemas.openxmlformats.org/officeDocument/2006/relationships/image" Target="../media/image65.png"/><Relationship Id="rId3" Type="http://schemas.microsoft.com/office/2007/relationships/media" Target="../media/media39.mp3"/><Relationship Id="rId7" Type="http://schemas.openxmlformats.org/officeDocument/2006/relationships/image" Target="../media/image6.pn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39.mp3"/><Relationship Id="rId9" Type="http://schemas.openxmlformats.org/officeDocument/2006/relationships/image" Target="../media/image66.gif"/></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42.xml.rels><?xml version="1.0" encoding="UTF-8" standalone="yes"?>
<Relationships xmlns="http://schemas.openxmlformats.org/package/2006/relationships"><Relationship Id="rId8" Type="http://schemas.openxmlformats.org/officeDocument/2006/relationships/image" Target="../media/image71.gif"/><Relationship Id="rId3" Type="http://schemas.microsoft.com/office/2007/relationships/media" Target="../media/media41.m4a"/><Relationship Id="rId7" Type="http://schemas.openxmlformats.org/officeDocument/2006/relationships/image" Target="../media/image6.png"/><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41.m4a"/></Relationships>
</file>

<file path=ppt/slides/_rels/slide43.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customXml" Target="../ink/ink2.xml"/><Relationship Id="rId18" Type="http://schemas.openxmlformats.org/officeDocument/2006/relationships/image" Target="../media/image81.png"/><Relationship Id="rId26" Type="http://schemas.openxmlformats.org/officeDocument/2006/relationships/image" Target="../media/image85.png"/><Relationship Id="rId3" Type="http://schemas.openxmlformats.org/officeDocument/2006/relationships/slideLayout" Target="../slideLayouts/slideLayout7.xml"/><Relationship Id="rId21" Type="http://schemas.openxmlformats.org/officeDocument/2006/relationships/customXml" Target="../ink/ink6.xml"/><Relationship Id="rId7" Type="http://schemas.openxmlformats.org/officeDocument/2006/relationships/image" Target="../media/image73.png"/><Relationship Id="rId12" Type="http://schemas.openxmlformats.org/officeDocument/2006/relationships/image" Target="../media/image780.png"/><Relationship Id="rId17" Type="http://schemas.openxmlformats.org/officeDocument/2006/relationships/customXml" Target="../ink/ink4.xml"/><Relationship Id="rId25" Type="http://schemas.openxmlformats.org/officeDocument/2006/relationships/customXml" Target="../ink/ink8.xml"/><Relationship Id="rId2" Type="http://schemas.openxmlformats.org/officeDocument/2006/relationships/audio" Target="../media/media2.mp3"/><Relationship Id="rId16" Type="http://schemas.openxmlformats.org/officeDocument/2006/relationships/image" Target="../media/image80.png"/><Relationship Id="rId20" Type="http://schemas.openxmlformats.org/officeDocument/2006/relationships/image" Target="../media/image82.png"/><Relationship Id="rId1" Type="http://schemas.microsoft.com/office/2007/relationships/media" Target="../media/media2.mp3"/><Relationship Id="rId6" Type="http://schemas.openxmlformats.org/officeDocument/2006/relationships/image" Target="../media/image72.png"/><Relationship Id="rId11" Type="http://schemas.openxmlformats.org/officeDocument/2006/relationships/customXml" Target="../ink/ink1.xml"/><Relationship Id="rId24" Type="http://schemas.openxmlformats.org/officeDocument/2006/relationships/image" Target="../media/image84.png"/><Relationship Id="rId5" Type="http://schemas.openxmlformats.org/officeDocument/2006/relationships/image" Target="../media/image4.png"/><Relationship Id="rId15" Type="http://schemas.openxmlformats.org/officeDocument/2006/relationships/customXml" Target="../ink/ink3.xml"/><Relationship Id="rId23" Type="http://schemas.openxmlformats.org/officeDocument/2006/relationships/customXml" Target="../ink/ink7.xml"/><Relationship Id="rId28" Type="http://schemas.openxmlformats.org/officeDocument/2006/relationships/image" Target="../media/image86.png"/><Relationship Id="rId10" Type="http://schemas.openxmlformats.org/officeDocument/2006/relationships/image" Target="../media/image76.png"/><Relationship Id="rId19" Type="http://schemas.openxmlformats.org/officeDocument/2006/relationships/customXml" Target="../ink/ink5.xml"/><Relationship Id="rId4" Type="http://schemas.openxmlformats.org/officeDocument/2006/relationships/image" Target="../media/image1.png"/><Relationship Id="rId9" Type="http://schemas.openxmlformats.org/officeDocument/2006/relationships/image" Target="../media/image75.png"/><Relationship Id="rId14" Type="http://schemas.openxmlformats.org/officeDocument/2006/relationships/image" Target="../media/image79.png"/><Relationship Id="rId22" Type="http://schemas.openxmlformats.org/officeDocument/2006/relationships/image" Target="../media/image83.png"/><Relationship Id="rId27" Type="http://schemas.openxmlformats.org/officeDocument/2006/relationships/customXml" Target="../ink/ink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11. Roto">
            <a:hlinkClick r:id="" action="ppaction://media"/>
            <a:extLst>
              <a:ext uri="{FF2B5EF4-FFF2-40B4-BE49-F238E27FC236}">
                <a16:creationId xmlns:a16="http://schemas.microsoft.com/office/drawing/2014/main" id="{270F95FD-2456-9D5B-4458-904FC566CA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105" y="5156200"/>
            <a:ext cx="609600" cy="609600"/>
          </a:xfrm>
          <a:prstGeom prst="rect">
            <a:avLst/>
          </a:prstGeom>
        </p:spPr>
      </p:pic>
      <p:pic>
        <p:nvPicPr>
          <p:cNvPr id="2" name="Picture 1" descr="image.png"/>
          <p:cNvPicPr>
            <a:picLocks noChangeAspect="1"/>
          </p:cNvPicPr>
          <p:nvPr/>
        </p:nvPicPr>
        <p:blipFill>
          <a:blip r:embed="rId5"/>
          <a:stretch>
            <a:fillRect/>
          </a:stretch>
        </p:blipFill>
        <p:spPr>
          <a:xfrm>
            <a:off x="0" y="0"/>
            <a:ext cx="12192000" cy="6858000"/>
          </a:xfrm>
          <a:prstGeom prst="rect">
            <a:avLst/>
          </a:prstGeom>
        </p:spPr>
      </p:pic>
      <p:sp>
        <p:nvSpPr>
          <p:cNvPr id="3" name="TextBox 2"/>
          <p:cNvSpPr txBox="1"/>
          <p:nvPr/>
        </p:nvSpPr>
        <p:spPr>
          <a:xfrm>
            <a:off x="707468" y="2505670"/>
            <a:ext cx="10776914" cy="923330"/>
          </a:xfrm>
          <a:prstGeom prst="rect">
            <a:avLst/>
          </a:prstGeom>
          <a:noFill/>
        </p:spPr>
        <p:txBody>
          <a:bodyPr wrap="square" lIns="0" tIns="0" rIns="0" bIns="0" anchor="t">
            <a:spAutoFit/>
          </a:bodyPr>
          <a:lstStyle/>
          <a:p>
            <a:pPr algn="ctr"/>
            <a:r>
              <a:rPr lang="ja-JP" altLang="en-US" sz="6000" b="1" i="0" u="none" dirty="0">
                <a:solidFill>
                  <a:srgbClr val="D9FF00"/>
                </a:solidFill>
                <a:latin typeface="Dela Gothic One"/>
              </a:rPr>
              <a:t>リアル現場謎解きワークショップ</a:t>
            </a:r>
            <a:endParaRPr sz="6000" b="1" i="0" u="none" dirty="0">
              <a:solidFill>
                <a:srgbClr val="D9FF00"/>
              </a:solidFill>
              <a:latin typeface="Dela Gothic One"/>
            </a:endParaRPr>
          </a:p>
        </p:txBody>
      </p:sp>
      <p:sp>
        <p:nvSpPr>
          <p:cNvPr id="4" name="TextBox 3"/>
          <p:cNvSpPr txBox="1"/>
          <p:nvPr/>
        </p:nvSpPr>
        <p:spPr>
          <a:xfrm>
            <a:off x="1725705" y="3506464"/>
            <a:ext cx="8192446" cy="435504"/>
          </a:xfrm>
          <a:prstGeom prst="rect">
            <a:avLst/>
          </a:prstGeom>
          <a:noFill/>
        </p:spPr>
        <p:txBody>
          <a:bodyPr wrap="square" lIns="0" tIns="0" rIns="0" bIns="0" anchor="t">
            <a:spAutoFit/>
          </a:bodyPr>
          <a:lstStyle/>
          <a:p>
            <a:pPr algn="ctr">
              <a:lnSpc>
                <a:spcPts val="3840"/>
              </a:lnSpc>
            </a:pPr>
            <a:r>
              <a:rPr sz="2400" b="0" i="0" u="none" dirty="0">
                <a:solidFill>
                  <a:srgbClr val="FFFFFF"/>
                </a:solidFill>
                <a:latin typeface="+mn-ea"/>
              </a:rPr>
              <a:t>PROJECT MANAGEMENT SURVIVAL WORKSHOP</a:t>
            </a:r>
          </a:p>
        </p:txBody>
      </p:sp>
      <p:sp>
        <p:nvSpPr>
          <p:cNvPr id="5" name="TextBox 4"/>
          <p:cNvSpPr txBox="1"/>
          <p:nvPr/>
        </p:nvSpPr>
        <p:spPr>
          <a:xfrm>
            <a:off x="2700618" y="4193372"/>
            <a:ext cx="6469387" cy="962828"/>
          </a:xfrm>
          <a:prstGeom prst="rect">
            <a:avLst/>
          </a:prstGeom>
          <a:noFill/>
        </p:spPr>
        <p:txBody>
          <a:bodyPr wrap="square" lIns="0" tIns="0" rIns="0" bIns="0" anchor="t">
            <a:spAutoFit/>
          </a:bodyPr>
          <a:lstStyle/>
          <a:p>
            <a:pPr>
              <a:lnSpc>
                <a:spcPts val="2640"/>
              </a:lnSpc>
            </a:pPr>
            <a:r>
              <a:rPr lang="en-US" sz="1650" b="1" dirty="0">
                <a:solidFill>
                  <a:srgbClr val="94A3B8"/>
                </a:solidFill>
                <a:latin typeface="+mn-ea"/>
              </a:rPr>
              <a:t>**************************</a:t>
            </a:r>
            <a:r>
              <a:rPr sz="1650" b="1" i="0" u="none" dirty="0">
                <a:solidFill>
                  <a:srgbClr val="94A3B8"/>
                </a:solidFill>
                <a:latin typeface="+mn-ea"/>
              </a:rPr>
              <a:t>✖️ </a:t>
            </a:r>
            <a:r>
              <a:rPr sz="1650" b="1" i="0" u="none" dirty="0" err="1">
                <a:solidFill>
                  <a:srgbClr val="94A3B8"/>
                </a:solidFill>
                <a:latin typeface="+mn-ea"/>
              </a:rPr>
              <a:t>株式会社ビルドプロ</a:t>
            </a:r>
            <a:endParaRPr lang="en-US" sz="1650" b="1" i="0" u="none" dirty="0">
              <a:solidFill>
                <a:srgbClr val="94A3B8"/>
              </a:solidFill>
              <a:latin typeface="+mn-ea"/>
            </a:endParaRPr>
          </a:p>
          <a:p>
            <a:pPr>
              <a:lnSpc>
                <a:spcPts val="2640"/>
              </a:lnSpc>
            </a:pPr>
            <a:r>
              <a:rPr lang="ja-JP" altLang="en-US" sz="1650" b="1" dirty="0">
                <a:solidFill>
                  <a:srgbClr val="94A3B8"/>
                </a:solidFill>
                <a:latin typeface="+mn-ea"/>
              </a:rPr>
              <a:t>主催：工事本部</a:t>
            </a:r>
            <a:endParaRPr lang="en-US" altLang="ja-JP" sz="1650" b="1" dirty="0">
              <a:solidFill>
                <a:srgbClr val="94A3B8"/>
              </a:solidFill>
              <a:latin typeface="+mn-ea"/>
            </a:endParaRPr>
          </a:p>
          <a:p>
            <a:pPr>
              <a:lnSpc>
                <a:spcPts val="2640"/>
              </a:lnSpc>
            </a:pPr>
            <a:r>
              <a:rPr lang="ja-JP" altLang="en-US" sz="1650" b="1" i="0" u="none" dirty="0">
                <a:solidFill>
                  <a:srgbClr val="94A3B8"/>
                </a:solidFill>
                <a:latin typeface="+mn-ea"/>
              </a:rPr>
              <a:t>参加対象：工事本部全員</a:t>
            </a:r>
            <a:endParaRPr sz="1650" b="1" i="0" u="none" dirty="0">
              <a:solidFill>
                <a:srgbClr val="94A3B8"/>
              </a:solidFill>
              <a:latin typeface="+mn-ea"/>
            </a:endParaRPr>
          </a:p>
        </p:txBody>
      </p:sp>
      <p:pic>
        <p:nvPicPr>
          <p:cNvPr id="7" name="図 6">
            <a:extLst>
              <a:ext uri="{FF2B5EF4-FFF2-40B4-BE49-F238E27FC236}">
                <a16:creationId xmlns:a16="http://schemas.microsoft.com/office/drawing/2014/main" id="{197A4861-E2CF-92A7-DEF9-B2ABFD17E11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252717"/>
            <a:ext cx="2841810" cy="82360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2">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8ABCF-E699-4F5D-4E69-169D6630AF90}"/>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E595D8B7-F02C-4BC9-4910-E362A5C5C5F2}"/>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81CB02D-82B9-8C4A-C277-03F0AEFA0549}"/>
              </a:ext>
            </a:extLst>
          </p:cNvPr>
          <p:cNvSpPr txBox="1"/>
          <p:nvPr/>
        </p:nvSpPr>
        <p:spPr>
          <a:xfrm>
            <a:off x="1439990" y="2465875"/>
            <a:ext cx="10025743" cy="3447098"/>
          </a:xfrm>
          <a:prstGeom prst="rect">
            <a:avLst/>
          </a:prstGeom>
          <a:noFill/>
        </p:spPr>
        <p:txBody>
          <a:bodyPr wrap="square" lIns="0" tIns="0" rIns="0" bIns="0" anchor="t">
            <a:spAutoFit/>
          </a:bodyPr>
          <a:lstStyle/>
          <a:p>
            <a:r>
              <a:rPr lang="ja-JP" altLang="en-US" sz="3200" dirty="0">
                <a:solidFill>
                  <a:srgbClr val="D9FF00"/>
                </a:solidFill>
                <a:latin typeface="+mn-ea"/>
              </a:rPr>
              <a:t>案件名</a:t>
            </a:r>
            <a:r>
              <a:rPr lang="ja-JP" altLang="en-US" sz="3200" i="0" u="none" dirty="0">
                <a:solidFill>
                  <a:srgbClr val="D9FF00"/>
                </a:solidFill>
                <a:latin typeface="+mn-ea"/>
              </a:rPr>
              <a:t>：</a:t>
            </a:r>
            <a:r>
              <a:rPr lang="en-US" altLang="ja-JP" sz="3200" dirty="0">
                <a:solidFill>
                  <a:srgbClr val="D9FF00"/>
                </a:solidFill>
                <a:latin typeface="ＭＳ Ｐゴシック" panose="020B0600070205080204" pitchFamily="50" charset="-128"/>
                <a:ea typeface="ＭＳ Ｐゴシック" panose="020B0600070205080204" pitchFamily="50" charset="-128"/>
              </a:rPr>
              <a:t>**************************</a:t>
            </a:r>
            <a:r>
              <a:rPr lang="zh-TW" altLang="en-US" sz="3200" i="0" u="none" dirty="0">
                <a:solidFill>
                  <a:srgbClr val="D9FF00"/>
                </a:solidFill>
                <a:latin typeface="ＭＳ Ｐゴシック" panose="020B0600070205080204" pitchFamily="50" charset="-128"/>
                <a:ea typeface="ＭＳ Ｐゴシック" panose="020B0600070205080204" pitchFamily="50" charset="-128"/>
              </a:rPr>
              <a:t>工事</a:t>
            </a:r>
            <a:endParaRPr lang="en-US" altLang="zh-TW" sz="3200" i="0" u="none" dirty="0">
              <a:solidFill>
                <a:srgbClr val="D9FF00"/>
              </a:solidFill>
              <a:latin typeface="ＭＳ Ｐゴシック" panose="020B0600070205080204" pitchFamily="50" charset="-128"/>
              <a:ea typeface="ＭＳ Ｐゴシック" panose="020B0600070205080204" pitchFamily="50" charset="-128"/>
            </a:endParaRPr>
          </a:p>
          <a:p>
            <a:endParaRPr lang="en-US" altLang="zh-TW" sz="3200" i="0" u="none" dirty="0">
              <a:solidFill>
                <a:srgbClr val="D9FF00"/>
              </a:solidFill>
              <a:latin typeface="ＭＳ Ｐゴシック" panose="020B0600070205080204" pitchFamily="50" charset="-128"/>
              <a:ea typeface="ＭＳ Ｐゴシック" panose="020B0600070205080204" pitchFamily="50" charset="-128"/>
            </a:endParaRPr>
          </a:p>
          <a:p>
            <a:r>
              <a:rPr lang="zh-TW" altLang="en-US" sz="3200" dirty="0">
                <a:solidFill>
                  <a:srgbClr val="D9FF00"/>
                </a:solidFill>
                <a:latin typeface="ＭＳ Ｐゴシック" panose="020B0600070205080204" pitchFamily="50" charset="-128"/>
                <a:ea typeface="ＭＳ Ｐゴシック" panose="020B0600070205080204" pitchFamily="50" charset="-128"/>
              </a:rPr>
              <a:t>日時</a:t>
            </a:r>
            <a:r>
              <a:rPr lang="ja-JP" altLang="en-US" sz="3200" dirty="0">
                <a:solidFill>
                  <a:srgbClr val="D9FF00"/>
                </a:solidFill>
                <a:latin typeface="+mn-ea"/>
              </a:rPr>
              <a:t>　</a:t>
            </a:r>
            <a:r>
              <a:rPr lang="zh-TW" altLang="en-US" sz="3200" dirty="0">
                <a:solidFill>
                  <a:srgbClr val="D9FF00"/>
                </a:solidFill>
                <a:latin typeface="ＭＳ Ｐゴシック" panose="020B0600070205080204" pitchFamily="50" charset="-128"/>
                <a:ea typeface="ＭＳ Ｐゴシック" panose="020B0600070205080204" pitchFamily="50" charset="-128"/>
              </a:rPr>
              <a:t>：</a:t>
            </a:r>
            <a:r>
              <a:rPr lang="en-US" altLang="zh-TW" sz="3200" dirty="0">
                <a:solidFill>
                  <a:srgbClr val="D9FF00"/>
                </a:solidFill>
                <a:latin typeface="ＭＳ Ｐゴシック" panose="020B0600070205080204" pitchFamily="50" charset="-128"/>
                <a:ea typeface="ＭＳ Ｐゴシック" panose="020B0600070205080204" pitchFamily="50" charset="-128"/>
              </a:rPr>
              <a:t>2026</a:t>
            </a:r>
            <a:r>
              <a:rPr lang="zh-TW" altLang="en-US" sz="3200" dirty="0">
                <a:solidFill>
                  <a:srgbClr val="D9FF00"/>
                </a:solidFill>
                <a:latin typeface="ＭＳ Ｐゴシック" panose="020B0600070205080204" pitchFamily="50" charset="-128"/>
                <a:ea typeface="ＭＳ Ｐゴシック" panose="020B0600070205080204" pitchFamily="50" charset="-128"/>
              </a:rPr>
              <a:t>年</a:t>
            </a:r>
            <a:r>
              <a:rPr lang="en-US" altLang="zh-TW" sz="3200" dirty="0">
                <a:solidFill>
                  <a:srgbClr val="D9FF00"/>
                </a:solidFill>
                <a:latin typeface="ＭＳ Ｐゴシック" panose="020B0600070205080204" pitchFamily="50" charset="-128"/>
                <a:ea typeface="ＭＳ Ｐゴシック" panose="020B0600070205080204" pitchFamily="50" charset="-128"/>
              </a:rPr>
              <a:t>10</a:t>
            </a:r>
            <a:r>
              <a:rPr lang="zh-TW" altLang="en-US" sz="3200" dirty="0">
                <a:solidFill>
                  <a:srgbClr val="D9FF00"/>
                </a:solidFill>
                <a:latin typeface="ＭＳ Ｐゴシック" panose="020B0600070205080204" pitchFamily="50" charset="-128"/>
                <a:ea typeface="ＭＳ Ｐゴシック" panose="020B0600070205080204" pitchFamily="50" charset="-128"/>
              </a:rPr>
              <a:t>月</a:t>
            </a:r>
            <a:r>
              <a:rPr lang="en-US" altLang="zh-TW" sz="3200" dirty="0">
                <a:solidFill>
                  <a:srgbClr val="D9FF00"/>
                </a:solidFill>
                <a:latin typeface="ＭＳ Ｐゴシック" panose="020B0600070205080204" pitchFamily="50" charset="-128"/>
                <a:ea typeface="ＭＳ Ｐゴシック" panose="020B0600070205080204" pitchFamily="50" charset="-128"/>
              </a:rPr>
              <a:t>23</a:t>
            </a:r>
            <a:r>
              <a:rPr lang="zh-TW" altLang="en-US" sz="3200" dirty="0">
                <a:solidFill>
                  <a:srgbClr val="D9FF00"/>
                </a:solidFill>
                <a:latin typeface="ＭＳ Ｐゴシック" panose="020B0600070205080204" pitchFamily="50" charset="-128"/>
                <a:ea typeface="ＭＳ Ｐゴシック" panose="020B0600070205080204" pitchFamily="50" charset="-128"/>
              </a:rPr>
              <a:t>日金曜日　</a:t>
            </a:r>
            <a:r>
              <a:rPr lang="en-US" altLang="zh-TW" sz="3200" dirty="0">
                <a:solidFill>
                  <a:srgbClr val="D9FF00"/>
                </a:solidFill>
                <a:latin typeface="ＭＳ Ｐゴシック" panose="020B0600070205080204" pitchFamily="50" charset="-128"/>
                <a:ea typeface="ＭＳ Ｐゴシック" panose="020B0600070205080204" pitchFamily="50" charset="-128"/>
              </a:rPr>
              <a:t>14</a:t>
            </a:r>
            <a:r>
              <a:rPr lang="zh-TW" altLang="en-US" sz="3200" dirty="0">
                <a:solidFill>
                  <a:srgbClr val="D9FF00"/>
                </a:solidFill>
                <a:latin typeface="ＭＳ Ｐゴシック" panose="020B0600070205080204" pitchFamily="50" charset="-128"/>
                <a:ea typeface="ＭＳ Ｐゴシック" panose="020B0600070205080204" pitchFamily="50" charset="-128"/>
              </a:rPr>
              <a:t>：</a:t>
            </a:r>
            <a:r>
              <a:rPr lang="en-US" altLang="zh-TW" sz="3200" dirty="0">
                <a:solidFill>
                  <a:srgbClr val="D9FF00"/>
                </a:solidFill>
                <a:latin typeface="ＭＳ Ｐゴシック" panose="020B0600070205080204" pitchFamily="50" charset="-128"/>
                <a:ea typeface="ＭＳ Ｐゴシック" panose="020B0600070205080204" pitchFamily="50" charset="-128"/>
              </a:rPr>
              <a:t>00</a:t>
            </a:r>
            <a:r>
              <a:rPr lang="zh-TW" altLang="en-US" sz="3200" dirty="0">
                <a:solidFill>
                  <a:srgbClr val="D9FF00"/>
                </a:solidFill>
                <a:latin typeface="ＭＳ Ｐゴシック" panose="020B0600070205080204" pitchFamily="50" charset="-128"/>
                <a:ea typeface="ＭＳ Ｐゴシック" panose="020B0600070205080204" pitchFamily="50" charset="-128"/>
              </a:rPr>
              <a:t>～</a:t>
            </a:r>
            <a:r>
              <a:rPr lang="en-US" altLang="zh-TW" sz="3200" dirty="0">
                <a:solidFill>
                  <a:srgbClr val="D9FF00"/>
                </a:solidFill>
                <a:latin typeface="ＭＳ Ｐゴシック" panose="020B0600070205080204" pitchFamily="50" charset="-128"/>
                <a:ea typeface="ＭＳ Ｐゴシック" panose="020B0600070205080204" pitchFamily="50" charset="-128"/>
              </a:rPr>
              <a:t>17</a:t>
            </a:r>
            <a:r>
              <a:rPr lang="zh-TW" altLang="en-US" sz="3200" dirty="0">
                <a:solidFill>
                  <a:srgbClr val="D9FF00"/>
                </a:solidFill>
                <a:latin typeface="ＭＳ Ｐゴシック" panose="020B0600070205080204" pitchFamily="50" charset="-128"/>
                <a:ea typeface="ＭＳ Ｐゴシック" panose="020B0600070205080204" pitchFamily="50" charset="-128"/>
              </a:rPr>
              <a:t>：</a:t>
            </a:r>
            <a:r>
              <a:rPr lang="en-US" altLang="zh-TW" sz="3200" dirty="0">
                <a:solidFill>
                  <a:srgbClr val="D9FF00"/>
                </a:solidFill>
                <a:latin typeface="ＭＳ Ｐゴシック" panose="020B0600070205080204" pitchFamily="50" charset="-128"/>
                <a:ea typeface="ＭＳ Ｐゴシック" panose="020B0600070205080204" pitchFamily="50" charset="-128"/>
              </a:rPr>
              <a:t>00</a:t>
            </a:r>
          </a:p>
          <a:p>
            <a:r>
              <a:rPr lang="ja-JP" altLang="en-US" sz="3200" dirty="0">
                <a:solidFill>
                  <a:srgbClr val="D9FF00"/>
                </a:solidFill>
                <a:latin typeface="+mn-ea"/>
              </a:rPr>
              <a:t>　　　　　　　　　　　　　　　　　　　    </a:t>
            </a:r>
            <a:r>
              <a:rPr lang="en-US" altLang="ja-JP" sz="2800" dirty="0">
                <a:solidFill>
                  <a:srgbClr val="D9FF00"/>
                </a:solidFill>
                <a:latin typeface="+mn-ea"/>
              </a:rPr>
              <a:t>※13</a:t>
            </a:r>
            <a:r>
              <a:rPr lang="ja-JP" altLang="en-US" sz="2800" dirty="0">
                <a:solidFill>
                  <a:srgbClr val="D9FF00"/>
                </a:solidFill>
                <a:latin typeface="+mn-ea"/>
              </a:rPr>
              <a:t>：</a:t>
            </a:r>
            <a:r>
              <a:rPr lang="en-US" altLang="ja-JP" sz="2800" dirty="0">
                <a:solidFill>
                  <a:srgbClr val="D9FF00"/>
                </a:solidFill>
                <a:latin typeface="+mn-ea"/>
              </a:rPr>
              <a:t>00</a:t>
            </a:r>
            <a:r>
              <a:rPr lang="ja-JP" altLang="en-US" sz="2800" dirty="0">
                <a:solidFill>
                  <a:srgbClr val="D9FF00"/>
                </a:solidFill>
                <a:latin typeface="+mn-ea"/>
              </a:rPr>
              <a:t>から入場可　　　</a:t>
            </a:r>
            <a:endParaRPr lang="zh-TW" altLang="en-US" sz="3200" dirty="0">
              <a:solidFill>
                <a:srgbClr val="D9FF00"/>
              </a:solidFill>
              <a:latin typeface="+mn-ea"/>
            </a:endParaRPr>
          </a:p>
          <a:p>
            <a:endParaRPr lang="en-US" altLang="zh-TW" sz="3200" dirty="0">
              <a:solidFill>
                <a:srgbClr val="D9FF00"/>
              </a:solidFill>
              <a:latin typeface="+mn-ea"/>
            </a:endParaRPr>
          </a:p>
          <a:p>
            <a:r>
              <a:rPr lang="zh-TW" altLang="en-US" sz="3200" dirty="0">
                <a:solidFill>
                  <a:srgbClr val="D9FF00"/>
                </a:solidFill>
                <a:latin typeface="ＭＳ Ｐゴシック" panose="020B0600070205080204" pitchFamily="50" charset="-128"/>
                <a:ea typeface="ＭＳ Ｐゴシック" panose="020B0600070205080204" pitchFamily="50" charset="-128"/>
              </a:rPr>
              <a:t>場所   ：</a:t>
            </a:r>
            <a:r>
              <a:rPr lang="en-US" altLang="zh-TW" sz="3200" dirty="0">
                <a:solidFill>
                  <a:srgbClr val="D9FF00"/>
                </a:solidFill>
                <a:latin typeface="ＭＳ Ｐゴシック" panose="020B0600070205080204" pitchFamily="50" charset="-128"/>
                <a:ea typeface="ＭＳ Ｐゴシック" panose="020B0600070205080204" pitchFamily="50" charset="-128"/>
              </a:rPr>
              <a:t>**************************</a:t>
            </a:r>
            <a:endParaRPr lang="zh-TW" altLang="en-US" sz="3200" dirty="0">
              <a:solidFill>
                <a:srgbClr val="D9FF00"/>
              </a:solidFill>
              <a:latin typeface="ＭＳ Ｐゴシック" panose="020B0600070205080204" pitchFamily="50" charset="-128"/>
              <a:ea typeface="ＭＳ Ｐゴシック" panose="020B0600070205080204" pitchFamily="50" charset="-128"/>
            </a:endParaRPr>
          </a:p>
          <a:p>
            <a:pPr algn="ctr"/>
            <a:endParaRPr sz="3200" b="1" i="0" u="none" dirty="0">
              <a:solidFill>
                <a:srgbClr val="D9FF00"/>
              </a:solidFill>
              <a:latin typeface="Dela Gothic One"/>
            </a:endParaRPr>
          </a:p>
        </p:txBody>
      </p:sp>
      <p:sp>
        <p:nvSpPr>
          <p:cNvPr id="4" name="TextBox 3">
            <a:extLst>
              <a:ext uri="{FF2B5EF4-FFF2-40B4-BE49-F238E27FC236}">
                <a16:creationId xmlns:a16="http://schemas.microsoft.com/office/drawing/2014/main" id="{EAA33DAF-DD18-DF0D-07ED-66C248CB8ADE}"/>
              </a:ext>
            </a:extLst>
          </p:cNvPr>
          <p:cNvSpPr txBox="1"/>
          <p:nvPr/>
        </p:nvSpPr>
        <p:spPr>
          <a:xfrm>
            <a:off x="1439990" y="1215462"/>
            <a:ext cx="8615413" cy="919547"/>
          </a:xfrm>
          <a:prstGeom prst="rect">
            <a:avLst/>
          </a:prstGeom>
          <a:noFill/>
        </p:spPr>
        <p:txBody>
          <a:bodyPr wrap="square" lIns="0" tIns="0" rIns="0" bIns="0" anchor="t">
            <a:spAutoFit/>
          </a:bodyPr>
          <a:lstStyle/>
          <a:p>
            <a:pPr algn="ctr">
              <a:lnSpc>
                <a:spcPts val="3840"/>
              </a:lnSpc>
            </a:pPr>
            <a:r>
              <a:rPr sz="2400" b="0" i="0" u="none" dirty="0">
                <a:solidFill>
                  <a:srgbClr val="FFFFFF"/>
                </a:solidFill>
                <a:latin typeface="+mj-ea"/>
                <a:ea typeface="+mj-ea"/>
              </a:rPr>
              <a:t>PROJECT MANAGEMENT SURVIVAL WORKSHOP</a:t>
            </a:r>
            <a:endParaRPr lang="en-US" sz="2400" b="0" i="0" u="none" dirty="0">
              <a:solidFill>
                <a:srgbClr val="FFFFFF"/>
              </a:solidFill>
              <a:latin typeface="+mj-ea"/>
              <a:ea typeface="+mj-ea"/>
            </a:endParaRPr>
          </a:p>
          <a:p>
            <a:pPr algn="ctr">
              <a:lnSpc>
                <a:spcPts val="3840"/>
              </a:lnSpc>
            </a:pPr>
            <a:r>
              <a:rPr lang="ja-JP" altLang="en-US" sz="2400" dirty="0">
                <a:solidFill>
                  <a:srgbClr val="FFFFFF"/>
                </a:solidFill>
                <a:latin typeface="+mj-ea"/>
                <a:ea typeface="+mj-ea"/>
              </a:rPr>
              <a:t>～</a:t>
            </a:r>
            <a:r>
              <a:rPr lang="en-US" altLang="ja-JP" sz="2400" b="0" i="0" u="none" dirty="0">
                <a:solidFill>
                  <a:srgbClr val="FFFFFF"/>
                </a:solidFill>
                <a:latin typeface="+mj-ea"/>
                <a:ea typeface="+mj-ea"/>
              </a:rPr>
              <a:t>SCHEDULE</a:t>
            </a:r>
            <a:r>
              <a:rPr lang="ja-JP" altLang="en-US" sz="2400" b="0" i="0" u="none" dirty="0">
                <a:solidFill>
                  <a:srgbClr val="FFFFFF"/>
                </a:solidFill>
                <a:latin typeface="+mj-ea"/>
                <a:ea typeface="+mj-ea"/>
              </a:rPr>
              <a:t>～</a:t>
            </a:r>
            <a:endParaRPr sz="2400" b="0" i="0" u="none" dirty="0">
              <a:solidFill>
                <a:srgbClr val="FFFFFF"/>
              </a:solidFill>
              <a:latin typeface="+mj-ea"/>
              <a:ea typeface="+mj-ea"/>
            </a:endParaRPr>
          </a:p>
        </p:txBody>
      </p:sp>
    </p:spTree>
    <p:extLst>
      <p:ext uri="{BB962C8B-B14F-4D97-AF65-F5344CB8AC3E}">
        <p14:creationId xmlns:p14="http://schemas.microsoft.com/office/powerpoint/2010/main" val="2234395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日本全国酒飲み音頭">
            <a:hlinkClick r:id="" action="ppaction://media"/>
            <a:extLst>
              <a:ext uri="{FF2B5EF4-FFF2-40B4-BE49-F238E27FC236}">
                <a16:creationId xmlns:a16="http://schemas.microsoft.com/office/drawing/2014/main" id="{026834B0-3C80-1034-57D7-8957D0E69E5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10900" y="389434"/>
            <a:ext cx="609600" cy="609600"/>
          </a:xfrm>
          <a:prstGeom prst="rect">
            <a:avLst/>
          </a:prstGeom>
        </p:spPr>
      </p:pic>
      <p:pic>
        <p:nvPicPr>
          <p:cNvPr id="30" name="図 29">
            <a:extLst>
              <a:ext uri="{FF2B5EF4-FFF2-40B4-BE49-F238E27FC236}">
                <a16:creationId xmlns:a16="http://schemas.microsoft.com/office/drawing/2014/main" id="{C4E9EAAD-33AC-B23D-630F-21D5B2688D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4" name="Picture 3" descr="image.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1500" y="1725810"/>
            <a:ext cx="11049000" cy="4057650"/>
          </a:xfrm>
          <a:prstGeom prst="rect">
            <a:avLst/>
          </a:prstGeom>
        </p:spPr>
      </p:pic>
      <p:sp>
        <p:nvSpPr>
          <p:cNvPr id="5" name="TextBox 4"/>
          <p:cNvSpPr txBox="1"/>
          <p:nvPr/>
        </p:nvSpPr>
        <p:spPr>
          <a:xfrm>
            <a:off x="723900" y="476250"/>
            <a:ext cx="11441430" cy="330860"/>
          </a:xfrm>
          <a:prstGeom prst="rect">
            <a:avLst/>
          </a:prstGeom>
          <a:noFill/>
        </p:spPr>
        <p:txBody>
          <a:bodyPr wrap="square" lIns="0" tIns="0" rIns="0" bIns="0" anchor="t">
            <a:spAutoFit/>
          </a:bodyPr>
          <a:lstStyle/>
          <a:p>
            <a:pPr algn="l">
              <a:lnSpc>
                <a:spcPts val="2879"/>
              </a:lnSpc>
            </a:pPr>
            <a:r>
              <a:rPr sz="2400" b="1" i="0" u="none" dirty="0" err="1">
                <a:solidFill>
                  <a:schemeClr val="bg1"/>
                </a:solidFill>
                <a:latin typeface="ＭＳ Ｐゴシック" panose="020B0600070205080204" pitchFamily="50" charset="-128"/>
                <a:ea typeface="ＭＳ Ｐゴシック" panose="020B0600070205080204" pitchFamily="50" charset="-128"/>
              </a:rPr>
              <a:t>当日のタイムスケジュール</a:t>
            </a:r>
            <a:endParaRPr sz="2400" b="1" i="0" u="none" dirty="0">
              <a:solidFill>
                <a:schemeClr val="bg1"/>
              </a:solidFill>
              <a:latin typeface="ＭＳ Ｐゴシック" panose="020B0600070205080204" pitchFamily="50" charset="-128"/>
              <a:ea typeface="ＭＳ Ｐゴシック" panose="020B0600070205080204" pitchFamily="50" charset="-128"/>
            </a:endParaRPr>
          </a:p>
        </p:txBody>
      </p:sp>
      <p:sp>
        <p:nvSpPr>
          <p:cNvPr id="6" name="Rectangle 5"/>
          <p:cNvSpPr/>
          <p:nvPr/>
        </p:nvSpPr>
        <p:spPr>
          <a:xfrm>
            <a:off x="571500" y="476250"/>
            <a:ext cx="57150" cy="36567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7" name="Table 6"/>
          <p:cNvGraphicFramePr>
            <a:graphicFrameLocks noGrp="1"/>
          </p:cNvGraphicFramePr>
          <p:nvPr>
            <p:extLst>
              <p:ext uri="{D42A27DB-BD31-4B8C-83A1-F6EECF244321}">
                <p14:modId xmlns:p14="http://schemas.microsoft.com/office/powerpoint/2010/main" val="1231058749"/>
              </p:ext>
            </p:extLst>
          </p:nvPr>
        </p:nvGraphicFramePr>
        <p:xfrm>
          <a:off x="571500" y="1262171"/>
          <a:ext cx="11029948" cy="4088732"/>
        </p:xfrm>
        <a:graphic>
          <a:graphicData uri="http://schemas.openxmlformats.org/drawingml/2006/table">
            <a:tbl>
              <a:tblPr firstRow="1" bandRow="1">
                <a:tableStyleId>{5C22544A-7EE6-4342-B048-85BDC9FD1C3A}</a:tableStyleId>
              </a:tblPr>
              <a:tblGrid>
                <a:gridCol w="2757487">
                  <a:extLst>
                    <a:ext uri="{9D8B030D-6E8A-4147-A177-3AD203B41FA5}">
                      <a16:colId xmlns:a16="http://schemas.microsoft.com/office/drawing/2014/main" val="20000"/>
                    </a:ext>
                  </a:extLst>
                </a:gridCol>
                <a:gridCol w="3860452">
                  <a:extLst>
                    <a:ext uri="{9D8B030D-6E8A-4147-A177-3AD203B41FA5}">
                      <a16:colId xmlns:a16="http://schemas.microsoft.com/office/drawing/2014/main" val="20001"/>
                    </a:ext>
                  </a:extLst>
                </a:gridCol>
                <a:gridCol w="4412009">
                  <a:extLst>
                    <a:ext uri="{9D8B030D-6E8A-4147-A177-3AD203B41FA5}">
                      <a16:colId xmlns:a16="http://schemas.microsoft.com/office/drawing/2014/main" val="20002"/>
                    </a:ext>
                  </a:extLst>
                </a:gridCol>
              </a:tblGrid>
              <a:tr h="627074">
                <a:tc>
                  <a:txBody>
                    <a:bodyPr/>
                    <a:lstStyle/>
                    <a:p>
                      <a:pPr algn="l"/>
                      <a:r>
                        <a:rPr sz="1350" b="1" i="0" u="none" dirty="0" err="1">
                          <a:solidFill>
                            <a:srgbClr val="FFFFFF"/>
                          </a:solidFill>
                          <a:latin typeface="Noto Sans JP"/>
                        </a:rPr>
                        <a:t>時間</a:t>
                      </a:r>
                      <a:endParaRPr sz="1350" b="1" i="0" u="none" dirty="0">
                        <a:solidFill>
                          <a:srgbClr val="FFFFFF"/>
                        </a:solidFill>
                        <a:latin typeface="Noto Sans JP"/>
                      </a:endParaRPr>
                    </a:p>
                  </a:txBody>
                  <a:tcPr marL="63500" marR="63500" marT="25400" marB="25400" anchor="ctr">
                    <a:lnL>
                      <a:noFill/>
                    </a:lnL>
                    <a:lnR>
                      <a:noFill/>
                    </a:lnR>
                    <a:lnT>
                      <a:noFill/>
                    </a:lnT>
                    <a:lnB>
                      <a:noFill/>
                    </a:lnB>
                    <a:solidFill>
                      <a:srgbClr val="0F172A"/>
                    </a:solidFill>
                  </a:tcPr>
                </a:tc>
                <a:tc>
                  <a:txBody>
                    <a:bodyPr/>
                    <a:lstStyle/>
                    <a:p>
                      <a:pPr algn="l"/>
                      <a:r>
                        <a:rPr sz="1350" b="1" i="0" u="none" dirty="0" err="1">
                          <a:solidFill>
                            <a:srgbClr val="FFFFFF"/>
                          </a:solidFill>
                          <a:latin typeface="Noto Sans JP"/>
                        </a:rPr>
                        <a:t>内容</a:t>
                      </a:r>
                      <a:endParaRPr sz="1350" b="1" i="0" u="none" dirty="0">
                        <a:solidFill>
                          <a:srgbClr val="FFFFFF"/>
                        </a:solidFill>
                        <a:latin typeface="Noto Sans JP"/>
                      </a:endParaRPr>
                    </a:p>
                  </a:txBody>
                  <a:tcPr marL="63500" marR="63500" marT="25400" marB="25400" anchor="ctr">
                    <a:lnL>
                      <a:noFill/>
                    </a:lnL>
                    <a:lnR>
                      <a:noFill/>
                    </a:lnR>
                    <a:lnT>
                      <a:noFill/>
                    </a:lnT>
                    <a:lnB>
                      <a:noFill/>
                    </a:lnB>
                    <a:solidFill>
                      <a:srgbClr val="0F172A"/>
                    </a:solidFill>
                  </a:tcPr>
                </a:tc>
                <a:tc>
                  <a:txBody>
                    <a:bodyPr/>
                    <a:lstStyle/>
                    <a:p>
                      <a:pPr algn="l"/>
                      <a:r>
                        <a:rPr sz="1350" b="1" i="0" u="none">
                          <a:solidFill>
                            <a:srgbClr val="FFFFFF"/>
                          </a:solidFill>
                          <a:latin typeface="Noto Sans JP"/>
                        </a:rPr>
                        <a:t>備考</a:t>
                      </a:r>
                    </a:p>
                  </a:txBody>
                  <a:tcPr marL="63500" marR="63500" marT="25400" marB="25400" anchor="ctr">
                    <a:lnL>
                      <a:noFill/>
                    </a:lnL>
                    <a:lnR>
                      <a:noFill/>
                    </a:lnR>
                    <a:lnT>
                      <a:noFill/>
                    </a:lnT>
                    <a:lnB>
                      <a:noFill/>
                    </a:lnB>
                    <a:solidFill>
                      <a:srgbClr val="0F172A"/>
                    </a:solidFill>
                  </a:tcPr>
                </a:tc>
                <a:extLst>
                  <a:ext uri="{0D108BD9-81ED-4DB2-BD59-A6C34878D82A}">
                    <a16:rowId xmlns:a16="http://schemas.microsoft.com/office/drawing/2014/main" val="10000"/>
                  </a:ext>
                </a:extLst>
              </a:tr>
              <a:tr h="576942">
                <a:tc>
                  <a:txBody>
                    <a:bodyPr/>
                    <a:lstStyle/>
                    <a:p>
                      <a:pPr algn="l"/>
                      <a:r>
                        <a:rPr lang="en-US" altLang="ja-JP" sz="1800" b="1" i="0" u="none" dirty="0">
                          <a:solidFill>
                            <a:srgbClr val="FF0000"/>
                          </a:solidFill>
                          <a:latin typeface="+mn-ea"/>
                          <a:ea typeface="+mn-ea"/>
                        </a:rPr>
                        <a:t>13</a:t>
                      </a:r>
                      <a:r>
                        <a:rPr lang="ja-JP" altLang="en-US" sz="1800" b="1" i="0" u="none" dirty="0">
                          <a:solidFill>
                            <a:srgbClr val="FF0000"/>
                          </a:solidFill>
                          <a:latin typeface="+mn-ea"/>
                          <a:ea typeface="+mn-ea"/>
                        </a:rPr>
                        <a:t>：</a:t>
                      </a:r>
                      <a:r>
                        <a:rPr lang="en-US" altLang="ja-JP" sz="1800" b="1" i="0" u="none" dirty="0">
                          <a:solidFill>
                            <a:srgbClr val="FF0000"/>
                          </a:solidFill>
                          <a:latin typeface="+mn-ea"/>
                          <a:ea typeface="+mn-ea"/>
                        </a:rPr>
                        <a:t>00 </a:t>
                      </a:r>
                      <a:r>
                        <a:rPr lang="ja-JP" altLang="en-US" sz="1800" b="1" i="0" u="none" dirty="0">
                          <a:solidFill>
                            <a:srgbClr val="FF0000"/>
                          </a:solidFill>
                          <a:latin typeface="+mn-ea"/>
                          <a:ea typeface="+mn-ea"/>
                        </a:rPr>
                        <a:t>　～   </a:t>
                      </a:r>
                      <a:r>
                        <a:rPr sz="1800" b="1" i="0" u="none" dirty="0">
                          <a:solidFill>
                            <a:srgbClr val="FF0000"/>
                          </a:solidFill>
                          <a:latin typeface="+mn-ea"/>
                          <a:ea typeface="+mn-ea"/>
                        </a:rPr>
                        <a:t>14:00</a:t>
                      </a:r>
                    </a:p>
                  </a:txBody>
                  <a:tcPr marL="63500" marR="63500" marT="25400" marB="25400" anchor="ctr">
                    <a:lnL>
                      <a:noFill/>
                    </a:lnL>
                    <a:lnR>
                      <a:noFill/>
                    </a:lnR>
                    <a:lnT>
                      <a:noFill/>
                    </a:lnT>
                    <a:lnB>
                      <a:noFill/>
                    </a:lnB>
                    <a:noFill/>
                  </a:tcPr>
                </a:tc>
                <a:tc>
                  <a:txBody>
                    <a:bodyPr/>
                    <a:lstStyle/>
                    <a:p>
                      <a:pPr algn="l"/>
                      <a:r>
                        <a:rPr sz="1400" b="1" i="0" u="none" dirty="0" err="1">
                          <a:solidFill>
                            <a:srgbClr val="334155"/>
                          </a:solidFill>
                          <a:latin typeface="+mn-ea"/>
                          <a:ea typeface="+mn-ea"/>
                        </a:rPr>
                        <a:t>自由受付・会場内覧</a:t>
                      </a:r>
                      <a:endParaRPr sz="1400" b="1" i="0" u="none" dirty="0">
                        <a:solidFill>
                          <a:srgbClr val="334155"/>
                        </a:solidFill>
                        <a:latin typeface="+mn-ea"/>
                        <a:ea typeface="+mn-ea"/>
                      </a:endParaRPr>
                    </a:p>
                  </a:txBody>
                  <a:tcPr marL="63500" marR="63500" marT="25400" marB="25400" anchor="ctr">
                    <a:lnL>
                      <a:noFill/>
                    </a:lnL>
                    <a:lnR>
                      <a:noFill/>
                    </a:lnR>
                    <a:lnT>
                      <a:noFill/>
                    </a:lnT>
                    <a:lnB>
                      <a:noFill/>
                    </a:lnB>
                    <a:noFill/>
                  </a:tcPr>
                </a:tc>
                <a:tc>
                  <a:txBody>
                    <a:bodyPr/>
                    <a:lstStyle/>
                    <a:p>
                      <a:pPr algn="l"/>
                      <a:r>
                        <a:rPr lang="ja-JP" altLang="en-US" sz="1400" b="1" i="0" u="none" dirty="0">
                          <a:solidFill>
                            <a:srgbClr val="334155"/>
                          </a:solidFill>
                          <a:latin typeface="ＭＳ ゴシック" panose="020B0609070205080204" pitchFamily="49" charset="-128"/>
                          <a:ea typeface="ＭＳ ゴシック" panose="020B0609070205080204" pitchFamily="49" charset="-128"/>
                        </a:rPr>
                        <a:t>自由に現場内を見学して</a:t>
                      </a:r>
                      <a:r>
                        <a:rPr lang="en-US" altLang="ja-JP" sz="1400" b="1" i="0" u="none" dirty="0">
                          <a:solidFill>
                            <a:srgbClr val="334155"/>
                          </a:solidFill>
                          <a:latin typeface="ＭＳ ゴシック" panose="020B0609070205080204" pitchFamily="49" charset="-128"/>
                          <a:ea typeface="ＭＳ ゴシック" panose="020B0609070205080204" pitchFamily="49" charset="-128"/>
                        </a:rPr>
                        <a:t>OK</a:t>
                      </a:r>
                      <a:r>
                        <a:rPr lang="ja-JP" altLang="en-US" sz="1400" b="1" i="0" u="none" dirty="0">
                          <a:solidFill>
                            <a:srgbClr val="334155"/>
                          </a:solidFill>
                          <a:latin typeface="ＭＳ ゴシック" panose="020B0609070205080204" pitchFamily="49" charset="-128"/>
                          <a:ea typeface="ＭＳ ゴシック" panose="020B0609070205080204" pitchFamily="49" charset="-128"/>
                        </a:rPr>
                        <a:t>。</a:t>
                      </a:r>
                      <a:endParaRPr sz="1400" b="1" i="0" u="none" dirty="0">
                        <a:solidFill>
                          <a:srgbClr val="334155"/>
                        </a:solidFill>
                        <a:latin typeface="ＭＳ ゴシック" panose="020B0609070205080204" pitchFamily="49" charset="-128"/>
                        <a:ea typeface="ＭＳ ゴシック" panose="020B0609070205080204" pitchFamily="49" charset="-128"/>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576942">
                <a:tc>
                  <a:txBody>
                    <a:bodyPr/>
                    <a:lstStyle/>
                    <a:p>
                      <a:pPr algn="l"/>
                      <a:r>
                        <a:rPr sz="1800" b="1" i="0" u="none" dirty="0">
                          <a:solidFill>
                            <a:srgbClr val="334155"/>
                          </a:solidFill>
                          <a:latin typeface="+mn-ea"/>
                          <a:ea typeface="+mn-ea"/>
                        </a:rPr>
                        <a:t>14:00 </a:t>
                      </a:r>
                      <a:r>
                        <a:rPr lang="ja-JP" altLang="en-US" sz="1800" b="1" i="0" u="none" dirty="0">
                          <a:solidFill>
                            <a:srgbClr val="334155"/>
                          </a:solidFill>
                          <a:latin typeface="+mn-ea"/>
                          <a:ea typeface="+mn-ea"/>
                        </a:rPr>
                        <a:t>　</a:t>
                      </a:r>
                      <a:r>
                        <a:rPr sz="1800" b="1" i="0" u="none" dirty="0">
                          <a:solidFill>
                            <a:srgbClr val="334155"/>
                          </a:solidFill>
                          <a:latin typeface="+mn-ea"/>
                          <a:ea typeface="+mn-ea"/>
                        </a:rPr>
                        <a:t>～</a:t>
                      </a:r>
                      <a:r>
                        <a:rPr lang="ja-JP" altLang="en-US" sz="1800" b="1" i="0" u="none" dirty="0">
                          <a:solidFill>
                            <a:srgbClr val="334155"/>
                          </a:solidFill>
                          <a:latin typeface="+mn-ea"/>
                          <a:ea typeface="+mn-ea"/>
                        </a:rPr>
                        <a:t>　 </a:t>
                      </a:r>
                      <a:r>
                        <a:rPr sz="1800" b="1" i="0" u="none" dirty="0">
                          <a:solidFill>
                            <a:srgbClr val="334155"/>
                          </a:solidFill>
                          <a:latin typeface="+mn-ea"/>
                          <a:ea typeface="+mn-ea"/>
                        </a:rPr>
                        <a:t>14:15</a:t>
                      </a:r>
                    </a:p>
                  </a:txBody>
                  <a:tcPr marL="63500" marR="63500" marT="25400" marB="25400" anchor="ctr">
                    <a:lnL>
                      <a:noFill/>
                    </a:lnL>
                    <a:lnR>
                      <a:noFill/>
                    </a:lnR>
                    <a:lnT>
                      <a:noFill/>
                    </a:lnT>
                    <a:lnB>
                      <a:noFill/>
                    </a:lnB>
                    <a:noFill/>
                  </a:tcPr>
                </a:tc>
                <a:tc>
                  <a:txBody>
                    <a:bodyPr/>
                    <a:lstStyle/>
                    <a:p>
                      <a:pPr algn="l"/>
                      <a:r>
                        <a:rPr sz="1400" b="1" i="0" u="none" dirty="0" err="1">
                          <a:solidFill>
                            <a:srgbClr val="334155"/>
                          </a:solidFill>
                          <a:latin typeface="ＭＳ Ｐゴシック" panose="020B0600070205080204" pitchFamily="50" charset="-128"/>
                          <a:ea typeface="ＭＳ Ｐゴシック" panose="020B0600070205080204" pitchFamily="50" charset="-128"/>
                        </a:rPr>
                        <a:t>開会挨拶</a:t>
                      </a:r>
                      <a:endParaRPr sz="1400" b="1" i="0" u="none" dirty="0">
                        <a:solidFill>
                          <a:srgbClr val="334155"/>
                        </a:solidFill>
                        <a:latin typeface="ＭＳ Ｐゴシック" panose="020B0600070205080204" pitchFamily="50" charset="-128"/>
                        <a:ea typeface="ＭＳ Ｐゴシック" panose="020B0600070205080204" pitchFamily="50" charset="-128"/>
                      </a:endParaRPr>
                    </a:p>
                  </a:txBody>
                  <a:tcPr marL="63500" marR="63500" marT="25400" marB="25400" anchor="ctr">
                    <a:lnL>
                      <a:noFill/>
                    </a:lnL>
                    <a:lnR>
                      <a:noFill/>
                    </a:lnR>
                    <a:lnT>
                      <a:noFill/>
                    </a:lnT>
                    <a:lnB>
                      <a:noFill/>
                    </a:lnB>
                    <a:noFill/>
                  </a:tcPr>
                </a:tc>
                <a:tc>
                  <a:txBody>
                    <a:bodyPr/>
                    <a:lstStyle/>
                    <a:p>
                      <a:pPr algn="l"/>
                      <a:r>
                        <a:rPr sz="1400" b="1" i="0" u="none" dirty="0" err="1">
                          <a:solidFill>
                            <a:srgbClr val="334155"/>
                          </a:solidFill>
                          <a:latin typeface="+mn-ea"/>
                          <a:ea typeface="+mn-ea"/>
                        </a:rPr>
                        <a:t>イベント開始</a:t>
                      </a:r>
                      <a:endParaRPr sz="1400" b="1" i="0" u="none" dirty="0">
                        <a:solidFill>
                          <a:srgbClr val="334155"/>
                        </a:solidFill>
                        <a:latin typeface="+mn-ea"/>
                        <a:ea typeface="+mn-ea"/>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val="10002"/>
                  </a:ext>
                </a:extLst>
              </a:tr>
              <a:tr h="576942">
                <a:tc>
                  <a:txBody>
                    <a:bodyPr/>
                    <a:lstStyle/>
                    <a:p>
                      <a:pPr algn="l"/>
                      <a:r>
                        <a:rPr sz="1800" b="1" i="0" u="none" dirty="0">
                          <a:solidFill>
                            <a:srgbClr val="334155"/>
                          </a:solidFill>
                          <a:latin typeface="+mn-ea"/>
                          <a:ea typeface="+mn-ea"/>
                        </a:rPr>
                        <a:t>14:15</a:t>
                      </a:r>
                      <a:r>
                        <a:rPr lang="ja-JP" altLang="en-US" sz="1800" b="1" i="0" u="none" dirty="0">
                          <a:solidFill>
                            <a:srgbClr val="334155"/>
                          </a:solidFill>
                          <a:latin typeface="+mn-ea"/>
                          <a:ea typeface="+mn-ea"/>
                        </a:rPr>
                        <a:t>　</a:t>
                      </a:r>
                      <a:r>
                        <a:rPr sz="1800" b="1" i="0" u="none" dirty="0">
                          <a:solidFill>
                            <a:srgbClr val="334155"/>
                          </a:solidFill>
                          <a:latin typeface="+mn-ea"/>
                          <a:ea typeface="+mn-ea"/>
                        </a:rPr>
                        <a:t> ～ </a:t>
                      </a:r>
                      <a:r>
                        <a:rPr lang="ja-JP" altLang="en-US" sz="1800" b="1" i="0" u="none" dirty="0">
                          <a:solidFill>
                            <a:srgbClr val="334155"/>
                          </a:solidFill>
                          <a:latin typeface="+mn-ea"/>
                          <a:ea typeface="+mn-ea"/>
                        </a:rPr>
                        <a:t>　</a:t>
                      </a:r>
                      <a:r>
                        <a:rPr sz="1800" b="1" i="0" u="none" dirty="0">
                          <a:solidFill>
                            <a:srgbClr val="334155"/>
                          </a:solidFill>
                          <a:latin typeface="+mn-ea"/>
                          <a:ea typeface="+mn-ea"/>
                        </a:rPr>
                        <a:t>1</a:t>
                      </a:r>
                      <a:r>
                        <a:rPr lang="en-US" altLang="ja-JP" sz="1800" b="1" i="0" u="none" dirty="0">
                          <a:solidFill>
                            <a:srgbClr val="334155"/>
                          </a:solidFill>
                          <a:latin typeface="+mn-ea"/>
                          <a:ea typeface="+mn-ea"/>
                        </a:rPr>
                        <a:t>5</a:t>
                      </a:r>
                      <a:r>
                        <a:rPr sz="1800" b="1" i="0" u="none" dirty="0">
                          <a:solidFill>
                            <a:srgbClr val="334155"/>
                          </a:solidFill>
                          <a:latin typeface="+mn-ea"/>
                          <a:ea typeface="+mn-ea"/>
                        </a:rPr>
                        <a:t>:</a:t>
                      </a:r>
                      <a:r>
                        <a:rPr lang="en-US" altLang="ja-JP" sz="1800" b="1" i="0" u="none" dirty="0">
                          <a:solidFill>
                            <a:srgbClr val="334155"/>
                          </a:solidFill>
                          <a:latin typeface="+mn-ea"/>
                          <a:ea typeface="+mn-ea"/>
                        </a:rPr>
                        <a:t>4</a:t>
                      </a:r>
                      <a:r>
                        <a:rPr sz="1800" b="1" i="0" u="none" dirty="0">
                          <a:solidFill>
                            <a:srgbClr val="334155"/>
                          </a:solidFill>
                          <a:latin typeface="+mn-ea"/>
                          <a:ea typeface="+mn-ea"/>
                        </a:rPr>
                        <a:t>5</a:t>
                      </a:r>
                    </a:p>
                  </a:txBody>
                  <a:tcPr marL="63500" marR="63500" marT="25400" marB="25400" anchor="ctr">
                    <a:lnL>
                      <a:noFill/>
                    </a:lnL>
                    <a:lnR>
                      <a:noFill/>
                    </a:lnR>
                    <a:lnT>
                      <a:noFill/>
                    </a:lnT>
                    <a:lnB>
                      <a:noFill/>
                    </a:lnB>
                    <a:solidFill>
                      <a:srgbClr val="F0FDF4"/>
                    </a:solidFill>
                  </a:tcPr>
                </a:tc>
                <a:tc>
                  <a:txBody>
                    <a:bodyPr/>
                    <a:lstStyle/>
                    <a:p>
                      <a:pPr algn="l"/>
                      <a:r>
                        <a:rPr sz="1400" b="1" i="0" u="none" dirty="0" err="1">
                          <a:solidFill>
                            <a:srgbClr val="334155"/>
                          </a:solidFill>
                          <a:latin typeface="ＭＳ ゴシック" panose="020B0609070205080204" pitchFamily="49" charset="-128"/>
                          <a:ea typeface="ＭＳ ゴシック" panose="020B0609070205080204" pitchFamily="49" charset="-128"/>
                        </a:rPr>
                        <a:t>ワークショップ開催</a:t>
                      </a:r>
                      <a:endParaRPr sz="1400" b="1" i="0" u="none" dirty="0">
                        <a:solidFill>
                          <a:srgbClr val="334155"/>
                        </a:solidFill>
                        <a:latin typeface="ＭＳ ゴシック" panose="020B0609070205080204" pitchFamily="49" charset="-128"/>
                        <a:ea typeface="ＭＳ ゴシック" panose="020B0609070205080204" pitchFamily="49" charset="-128"/>
                      </a:endParaRPr>
                    </a:p>
                  </a:txBody>
                  <a:tcPr marL="63500" marR="63500" marT="25400" marB="25400" anchor="ctr">
                    <a:lnL>
                      <a:noFill/>
                    </a:lnL>
                    <a:lnR>
                      <a:noFill/>
                    </a:lnR>
                    <a:lnT>
                      <a:noFill/>
                    </a:lnT>
                    <a:lnB>
                      <a:noFill/>
                    </a:lnB>
                    <a:solidFill>
                      <a:srgbClr val="F0FDF4"/>
                    </a:solidFill>
                  </a:tcPr>
                </a:tc>
                <a:tc>
                  <a:txBody>
                    <a:bodyPr/>
                    <a:lstStyle/>
                    <a:p>
                      <a:pPr algn="l"/>
                      <a:r>
                        <a:rPr sz="1400" b="1" i="0" u="none" dirty="0">
                          <a:solidFill>
                            <a:srgbClr val="334155"/>
                          </a:solidFill>
                          <a:latin typeface="+mn-ea"/>
                          <a:ea typeface="+mn-ea"/>
                        </a:rPr>
                        <a:t>メインプログラム（</a:t>
                      </a:r>
                      <a:r>
                        <a:rPr lang="en-US" altLang="ja-JP" sz="1400" b="1" i="0" u="none" dirty="0">
                          <a:solidFill>
                            <a:srgbClr val="334155"/>
                          </a:solidFill>
                          <a:latin typeface="+mn-ea"/>
                          <a:ea typeface="+mn-ea"/>
                        </a:rPr>
                        <a:t>90</a:t>
                      </a:r>
                      <a:r>
                        <a:rPr sz="1400" b="1" i="0" u="none" dirty="0">
                          <a:solidFill>
                            <a:srgbClr val="334155"/>
                          </a:solidFill>
                          <a:latin typeface="+mn-ea"/>
                          <a:ea typeface="+mn-ea"/>
                        </a:rPr>
                        <a:t>分）</a:t>
                      </a:r>
                    </a:p>
                  </a:txBody>
                  <a:tcPr marL="63500" marR="63500" marT="25400" marB="25400" anchor="ctr">
                    <a:lnL>
                      <a:noFill/>
                    </a:lnL>
                    <a:lnR>
                      <a:noFill/>
                    </a:lnR>
                    <a:lnT>
                      <a:noFill/>
                    </a:lnT>
                    <a:lnB>
                      <a:noFill/>
                    </a:lnB>
                    <a:solidFill>
                      <a:srgbClr val="F0FDF4"/>
                    </a:solidFill>
                  </a:tcPr>
                </a:tc>
                <a:extLst>
                  <a:ext uri="{0D108BD9-81ED-4DB2-BD59-A6C34878D82A}">
                    <a16:rowId xmlns:a16="http://schemas.microsoft.com/office/drawing/2014/main" val="10003"/>
                  </a:ext>
                </a:extLst>
              </a:tr>
              <a:tr h="576942">
                <a:tc>
                  <a:txBody>
                    <a:bodyPr/>
                    <a:lstStyle/>
                    <a:p>
                      <a:pPr algn="l"/>
                      <a:r>
                        <a:rPr sz="1800" b="0" i="0" u="none" dirty="0">
                          <a:solidFill>
                            <a:srgbClr val="334155"/>
                          </a:solidFill>
                          <a:latin typeface="+mn-ea"/>
                          <a:ea typeface="+mn-ea"/>
                        </a:rPr>
                        <a:t>1</a:t>
                      </a:r>
                      <a:r>
                        <a:rPr lang="en-US" altLang="ja-JP" sz="1800" b="0" i="0" u="none" dirty="0">
                          <a:solidFill>
                            <a:srgbClr val="334155"/>
                          </a:solidFill>
                          <a:latin typeface="+mn-ea"/>
                          <a:ea typeface="+mn-ea"/>
                        </a:rPr>
                        <a:t>5</a:t>
                      </a:r>
                      <a:r>
                        <a:rPr sz="1800" b="0" i="0" u="none" dirty="0">
                          <a:solidFill>
                            <a:srgbClr val="334155"/>
                          </a:solidFill>
                          <a:latin typeface="+mn-ea"/>
                          <a:ea typeface="+mn-ea"/>
                        </a:rPr>
                        <a:t>:</a:t>
                      </a:r>
                      <a:r>
                        <a:rPr lang="en-US" altLang="ja-JP" sz="1800" b="0" i="0" u="none" dirty="0">
                          <a:solidFill>
                            <a:srgbClr val="334155"/>
                          </a:solidFill>
                          <a:latin typeface="+mn-ea"/>
                          <a:ea typeface="+mn-ea"/>
                        </a:rPr>
                        <a:t>4</a:t>
                      </a:r>
                      <a:r>
                        <a:rPr sz="1800" b="0" i="0" u="none" dirty="0">
                          <a:solidFill>
                            <a:srgbClr val="334155"/>
                          </a:solidFill>
                          <a:latin typeface="+mn-ea"/>
                          <a:ea typeface="+mn-ea"/>
                        </a:rPr>
                        <a:t>5 </a:t>
                      </a:r>
                      <a:r>
                        <a:rPr lang="ja-JP" altLang="en-US" sz="1800" b="0" i="0" u="none" dirty="0">
                          <a:solidFill>
                            <a:srgbClr val="334155"/>
                          </a:solidFill>
                          <a:latin typeface="+mn-ea"/>
                          <a:ea typeface="+mn-ea"/>
                        </a:rPr>
                        <a:t>　</a:t>
                      </a:r>
                      <a:r>
                        <a:rPr sz="1800" b="0" i="0" u="none" dirty="0">
                          <a:solidFill>
                            <a:srgbClr val="334155"/>
                          </a:solidFill>
                          <a:latin typeface="+mn-ea"/>
                          <a:ea typeface="+mn-ea"/>
                        </a:rPr>
                        <a:t>～ </a:t>
                      </a:r>
                      <a:r>
                        <a:rPr lang="ja-JP" altLang="en-US" sz="1800" b="0" i="0" u="none" dirty="0">
                          <a:solidFill>
                            <a:srgbClr val="334155"/>
                          </a:solidFill>
                          <a:latin typeface="+mn-ea"/>
                          <a:ea typeface="+mn-ea"/>
                        </a:rPr>
                        <a:t>　</a:t>
                      </a:r>
                      <a:r>
                        <a:rPr sz="1800" b="0" i="0" u="none" dirty="0">
                          <a:solidFill>
                            <a:srgbClr val="334155"/>
                          </a:solidFill>
                          <a:latin typeface="+mn-ea"/>
                          <a:ea typeface="+mn-ea"/>
                        </a:rPr>
                        <a:t>16:</a:t>
                      </a:r>
                      <a:r>
                        <a:rPr lang="en-US" altLang="ja-JP" sz="1800" b="0" i="0" u="none" dirty="0">
                          <a:solidFill>
                            <a:srgbClr val="334155"/>
                          </a:solidFill>
                          <a:latin typeface="+mn-ea"/>
                          <a:ea typeface="+mn-ea"/>
                        </a:rPr>
                        <a:t>15</a:t>
                      </a:r>
                      <a:endParaRPr sz="1800" b="0" i="0" u="none" dirty="0">
                        <a:solidFill>
                          <a:srgbClr val="334155"/>
                        </a:solidFill>
                        <a:latin typeface="+mn-ea"/>
                        <a:ea typeface="+mn-ea"/>
                      </a:endParaRPr>
                    </a:p>
                  </a:txBody>
                  <a:tcPr marL="63500" marR="63500" marT="25400" marB="25400" anchor="ctr">
                    <a:lnL>
                      <a:noFill/>
                    </a:lnL>
                    <a:lnR>
                      <a:noFill/>
                    </a:lnR>
                    <a:lnT>
                      <a:noFill/>
                    </a:lnT>
                    <a:lnB>
                      <a:noFill/>
                    </a:lnB>
                    <a:noFill/>
                  </a:tcPr>
                </a:tc>
                <a:tc>
                  <a:txBody>
                    <a:bodyPr/>
                    <a:lstStyle/>
                    <a:p>
                      <a:pPr algn="l"/>
                      <a:r>
                        <a:rPr sz="1400" b="1" i="0" u="none" dirty="0" err="1">
                          <a:solidFill>
                            <a:srgbClr val="334155"/>
                          </a:solidFill>
                          <a:latin typeface="ＭＳ ゴシック" panose="020B0609070205080204" pitchFamily="49" charset="-128"/>
                          <a:ea typeface="ＭＳ ゴシック" panose="020B0609070205080204" pitchFamily="49" charset="-128"/>
                        </a:rPr>
                        <a:t>問題解説・質疑応答</a:t>
                      </a:r>
                      <a:endParaRPr sz="1400" b="1" i="0" u="none" dirty="0">
                        <a:solidFill>
                          <a:srgbClr val="334155"/>
                        </a:solidFill>
                        <a:latin typeface="ＭＳ ゴシック" panose="020B0609070205080204" pitchFamily="49" charset="-128"/>
                        <a:ea typeface="ＭＳ ゴシック" panose="020B0609070205080204" pitchFamily="49" charset="-128"/>
                      </a:endParaRPr>
                    </a:p>
                  </a:txBody>
                  <a:tcPr marL="63500" marR="63500" marT="25400" marB="25400" anchor="ctr">
                    <a:lnL>
                      <a:noFill/>
                    </a:lnL>
                    <a:lnR>
                      <a:noFill/>
                    </a:lnR>
                    <a:lnT>
                      <a:noFill/>
                    </a:lnT>
                    <a:lnB>
                      <a:noFill/>
                    </a:lnB>
                    <a:noFill/>
                  </a:tcPr>
                </a:tc>
                <a:tc>
                  <a:txBody>
                    <a:bodyPr/>
                    <a:lstStyle/>
                    <a:p>
                      <a:pPr algn="l"/>
                      <a:r>
                        <a:rPr sz="1400" b="1" i="0" u="none" dirty="0">
                          <a:solidFill>
                            <a:srgbClr val="334155"/>
                          </a:solidFill>
                          <a:latin typeface="ＭＳ Ｐゴシック" panose="020B0600070205080204" pitchFamily="50" charset="-128"/>
                          <a:ea typeface="ＭＳ Ｐゴシック" panose="020B0600070205080204" pitchFamily="50" charset="-128"/>
                        </a:rPr>
                        <a:t>ワークショップの振り返りとQ&amp;A（30分）</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4"/>
                  </a:ext>
                </a:extLst>
              </a:tr>
              <a:tr h="576942">
                <a:tc>
                  <a:txBody>
                    <a:bodyPr/>
                    <a:lstStyle/>
                    <a:p>
                      <a:pPr algn="l"/>
                      <a:r>
                        <a:rPr sz="1800" b="0" i="0" u="none" dirty="0">
                          <a:solidFill>
                            <a:srgbClr val="334155"/>
                          </a:solidFill>
                          <a:latin typeface="+mn-ea"/>
                          <a:ea typeface="+mn-ea"/>
                        </a:rPr>
                        <a:t>1</a:t>
                      </a:r>
                      <a:r>
                        <a:rPr lang="en-US" altLang="ja-JP" sz="1800" b="0" i="0" u="none" dirty="0">
                          <a:solidFill>
                            <a:srgbClr val="334155"/>
                          </a:solidFill>
                          <a:latin typeface="+mn-ea"/>
                          <a:ea typeface="+mn-ea"/>
                        </a:rPr>
                        <a:t>6</a:t>
                      </a:r>
                      <a:r>
                        <a:rPr sz="1800" b="0" i="0" u="none" dirty="0">
                          <a:solidFill>
                            <a:srgbClr val="334155"/>
                          </a:solidFill>
                          <a:latin typeface="+mn-ea"/>
                          <a:ea typeface="+mn-ea"/>
                        </a:rPr>
                        <a:t>:</a:t>
                      </a:r>
                      <a:r>
                        <a:rPr lang="en-US" altLang="ja-JP" sz="1800" b="0" i="0" u="none" dirty="0">
                          <a:solidFill>
                            <a:srgbClr val="334155"/>
                          </a:solidFill>
                          <a:latin typeface="+mn-ea"/>
                          <a:ea typeface="+mn-ea"/>
                        </a:rPr>
                        <a:t>15</a:t>
                      </a:r>
                      <a:r>
                        <a:rPr lang="ja-JP" altLang="en-US" sz="1800" b="0" i="0" u="none" dirty="0">
                          <a:solidFill>
                            <a:srgbClr val="334155"/>
                          </a:solidFill>
                          <a:latin typeface="+mn-ea"/>
                          <a:ea typeface="+mn-ea"/>
                        </a:rPr>
                        <a:t>　 ～　 </a:t>
                      </a:r>
                      <a:r>
                        <a:rPr lang="en-US" altLang="ja-JP" sz="1800" b="0" i="0" u="none" dirty="0">
                          <a:solidFill>
                            <a:srgbClr val="334155"/>
                          </a:solidFill>
                          <a:latin typeface="+mn-ea"/>
                          <a:ea typeface="+mn-ea"/>
                        </a:rPr>
                        <a:t>17</a:t>
                      </a:r>
                      <a:r>
                        <a:rPr lang="ja-JP" altLang="en-US" sz="1800" b="0" i="0" u="none" dirty="0">
                          <a:solidFill>
                            <a:srgbClr val="334155"/>
                          </a:solidFill>
                          <a:latin typeface="+mn-ea"/>
                          <a:ea typeface="+mn-ea"/>
                        </a:rPr>
                        <a:t>：</a:t>
                      </a:r>
                      <a:r>
                        <a:rPr lang="en-US" altLang="ja-JP" sz="1800" b="0" i="0" u="none" dirty="0">
                          <a:solidFill>
                            <a:srgbClr val="334155"/>
                          </a:solidFill>
                          <a:latin typeface="+mn-ea"/>
                          <a:ea typeface="+mn-ea"/>
                        </a:rPr>
                        <a:t>00</a:t>
                      </a:r>
                      <a:endParaRPr sz="1800" b="0" i="0" u="none" dirty="0">
                        <a:solidFill>
                          <a:srgbClr val="334155"/>
                        </a:solidFill>
                        <a:latin typeface="+mn-ea"/>
                        <a:ea typeface="+mn-ea"/>
                      </a:endParaRPr>
                    </a:p>
                  </a:txBody>
                  <a:tcPr marL="63500" marR="63500" marT="25400" marB="25400" anchor="ctr">
                    <a:lnL>
                      <a:noFill/>
                    </a:lnL>
                    <a:lnR>
                      <a:noFill/>
                    </a:lnR>
                    <a:lnT>
                      <a:noFill/>
                    </a:lnT>
                    <a:lnB>
                      <a:noFill/>
                    </a:lnB>
                    <a:noFill/>
                  </a:tcPr>
                </a:tc>
                <a:tc>
                  <a:txBody>
                    <a:bodyPr/>
                    <a:lstStyle/>
                    <a:p>
                      <a:pPr algn="l"/>
                      <a:r>
                        <a:rPr lang="ja-JP" altLang="en-US" sz="1400" b="1" i="0" u="none" dirty="0">
                          <a:solidFill>
                            <a:srgbClr val="334155"/>
                          </a:solidFill>
                          <a:latin typeface="+mn-ea"/>
                          <a:ea typeface="+mn-ea"/>
                        </a:rPr>
                        <a:t>経験共有（小松・鈴木対談）</a:t>
                      </a:r>
                      <a:endParaRPr sz="1400" b="1" i="0" u="none" dirty="0">
                        <a:solidFill>
                          <a:srgbClr val="334155"/>
                        </a:solidFill>
                        <a:latin typeface="+mn-ea"/>
                        <a:ea typeface="+mn-ea"/>
                      </a:endParaRPr>
                    </a:p>
                  </a:txBody>
                  <a:tcPr marL="63500" marR="63500" marT="25400" marB="25400" anchor="ctr">
                    <a:lnL>
                      <a:noFill/>
                    </a:lnL>
                    <a:lnR>
                      <a:noFill/>
                    </a:lnR>
                    <a:lnT>
                      <a:noFill/>
                    </a:lnT>
                    <a:lnB>
                      <a:noFill/>
                    </a:lnB>
                    <a:noFill/>
                  </a:tcPr>
                </a:tc>
                <a:tc>
                  <a:txBody>
                    <a:bodyPr/>
                    <a:lstStyle/>
                    <a:p>
                      <a:pPr algn="l"/>
                      <a:r>
                        <a:rPr lang="ja-JP" altLang="en-US" sz="1400" b="1" i="0" u="none" dirty="0">
                          <a:solidFill>
                            <a:srgbClr val="334155"/>
                          </a:solidFill>
                          <a:latin typeface="Noto Sans JP"/>
                        </a:rPr>
                        <a:t>現場を回りながら苦労・工夫など対談形式で共有</a:t>
                      </a:r>
                      <a:endParaRPr sz="1400" b="1" i="0" u="none" dirty="0">
                        <a:solidFill>
                          <a:srgbClr val="334155"/>
                        </a:solidFill>
                        <a:latin typeface="Noto Sans JP"/>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val="10005"/>
                  </a:ext>
                </a:extLst>
              </a:tr>
              <a:tr h="576948">
                <a:tc>
                  <a:txBody>
                    <a:bodyPr/>
                    <a:lstStyle/>
                    <a:p>
                      <a:pPr algn="l"/>
                      <a:r>
                        <a:rPr sz="1800" b="0" i="0" u="none" dirty="0">
                          <a:solidFill>
                            <a:srgbClr val="334155"/>
                          </a:solidFill>
                          <a:latin typeface="+mn-ea"/>
                          <a:ea typeface="+mn-ea"/>
                        </a:rPr>
                        <a:t>1</a:t>
                      </a:r>
                      <a:r>
                        <a:rPr lang="en-US" altLang="ja-JP" sz="1800" b="0" i="0" u="none" dirty="0">
                          <a:solidFill>
                            <a:srgbClr val="334155"/>
                          </a:solidFill>
                          <a:latin typeface="+mn-ea"/>
                          <a:ea typeface="+mn-ea"/>
                        </a:rPr>
                        <a:t>7:</a:t>
                      </a:r>
                      <a:r>
                        <a:rPr sz="1800" b="0" i="0" u="none" dirty="0">
                          <a:solidFill>
                            <a:srgbClr val="334155"/>
                          </a:solidFill>
                          <a:latin typeface="+mn-ea"/>
                          <a:ea typeface="+mn-ea"/>
                        </a:rPr>
                        <a:t>00</a:t>
                      </a:r>
                      <a:r>
                        <a:rPr lang="ja-JP" altLang="en-US" sz="1800" b="0" i="0" u="none" dirty="0">
                          <a:solidFill>
                            <a:srgbClr val="334155"/>
                          </a:solidFill>
                          <a:latin typeface="+mn-ea"/>
                          <a:ea typeface="+mn-ea"/>
                        </a:rPr>
                        <a:t>　</a:t>
                      </a:r>
                      <a:r>
                        <a:rPr sz="1800" b="0" i="0" u="none" dirty="0">
                          <a:solidFill>
                            <a:srgbClr val="334155"/>
                          </a:solidFill>
                          <a:latin typeface="+mn-ea"/>
                          <a:ea typeface="+mn-ea"/>
                        </a:rPr>
                        <a:t> ～</a:t>
                      </a:r>
                      <a:r>
                        <a:rPr lang="en-US" sz="1800" b="0" i="0" u="none" dirty="0">
                          <a:solidFill>
                            <a:srgbClr val="334155"/>
                          </a:solidFill>
                          <a:latin typeface="+mn-ea"/>
                          <a:ea typeface="+mn-ea"/>
                        </a:rPr>
                        <a:t> </a:t>
                      </a:r>
                      <a:r>
                        <a:rPr lang="ja-JP" altLang="en-US" sz="1800" b="0" i="0" u="none" dirty="0">
                          <a:solidFill>
                            <a:srgbClr val="334155"/>
                          </a:solidFill>
                          <a:latin typeface="+mn-ea"/>
                          <a:ea typeface="+mn-ea"/>
                        </a:rPr>
                        <a:t>　</a:t>
                      </a:r>
                      <a:r>
                        <a:rPr lang="en-US" altLang="ja-JP" sz="1800" b="0" i="0" u="none" dirty="0">
                          <a:solidFill>
                            <a:srgbClr val="334155"/>
                          </a:solidFill>
                          <a:latin typeface="+mn-ea"/>
                          <a:ea typeface="+mn-ea"/>
                        </a:rPr>
                        <a:t>17</a:t>
                      </a:r>
                      <a:r>
                        <a:rPr lang="ja-JP" altLang="en-US" sz="1800" b="0" i="0" u="none" dirty="0">
                          <a:solidFill>
                            <a:srgbClr val="334155"/>
                          </a:solidFill>
                          <a:latin typeface="+mn-ea"/>
                          <a:ea typeface="+mn-ea"/>
                        </a:rPr>
                        <a:t>：</a:t>
                      </a:r>
                      <a:r>
                        <a:rPr lang="en-US" altLang="ja-JP" sz="1800" b="0" i="0" u="none" dirty="0">
                          <a:solidFill>
                            <a:srgbClr val="334155"/>
                          </a:solidFill>
                          <a:latin typeface="+mn-ea"/>
                          <a:ea typeface="+mn-ea"/>
                        </a:rPr>
                        <a:t>15</a:t>
                      </a:r>
                      <a:endParaRPr sz="1800" b="0" i="0" u="none" dirty="0">
                        <a:solidFill>
                          <a:srgbClr val="334155"/>
                        </a:solidFill>
                        <a:latin typeface="+mn-ea"/>
                        <a:ea typeface="+mn-ea"/>
                      </a:endParaRPr>
                    </a:p>
                  </a:txBody>
                  <a:tcPr marL="63500" marR="63500" marT="25400" marB="25400" anchor="ctr">
                    <a:lnL>
                      <a:noFill/>
                    </a:lnL>
                    <a:lnR>
                      <a:noFill/>
                    </a:lnR>
                    <a:lnT>
                      <a:noFill/>
                    </a:lnT>
                    <a:lnB>
                      <a:noFill/>
                    </a:lnB>
                    <a:noFill/>
                  </a:tcPr>
                </a:tc>
                <a:tc>
                  <a:txBody>
                    <a:bodyPr/>
                    <a:lstStyle/>
                    <a:p>
                      <a:pPr algn="l"/>
                      <a:r>
                        <a:rPr lang="ja-JP" altLang="en-US" sz="1400" b="1" i="0" u="none" dirty="0">
                          <a:solidFill>
                            <a:srgbClr val="334155"/>
                          </a:solidFill>
                          <a:latin typeface="ＭＳ Ｐゴシック" panose="020B0600070205080204" pitchFamily="50" charset="-128"/>
                          <a:ea typeface="ＭＳ Ｐゴシック" panose="020B0600070205080204" pitchFamily="50" charset="-128"/>
                        </a:rPr>
                        <a:t>閉会挨拶</a:t>
                      </a:r>
                      <a:endParaRPr sz="1400" b="1" i="0" u="none" dirty="0">
                        <a:solidFill>
                          <a:srgbClr val="334155"/>
                        </a:solidFill>
                        <a:latin typeface="ＭＳ Ｐゴシック" panose="020B0600070205080204" pitchFamily="50" charset="-128"/>
                        <a:ea typeface="ＭＳ Ｐゴシック" panose="020B0600070205080204" pitchFamily="50" charset="-128"/>
                      </a:endParaRPr>
                    </a:p>
                  </a:txBody>
                  <a:tcPr marL="63500" marR="63500" marT="25400" marB="25400" anchor="ctr">
                    <a:lnL>
                      <a:noFill/>
                    </a:lnL>
                    <a:lnR>
                      <a:noFill/>
                    </a:lnR>
                    <a:lnT>
                      <a:noFill/>
                    </a:lnT>
                    <a:lnB>
                      <a:noFill/>
                    </a:lnB>
                    <a:noFill/>
                  </a:tcPr>
                </a:tc>
                <a:tc>
                  <a:txBody>
                    <a:bodyPr/>
                    <a:lstStyle/>
                    <a:p>
                      <a:pPr algn="l"/>
                      <a:r>
                        <a:rPr lang="ja-JP" altLang="en-US" sz="1400" b="1" i="0" u="none" dirty="0">
                          <a:solidFill>
                            <a:srgbClr val="334155"/>
                          </a:solidFill>
                          <a:latin typeface="Noto Sans JP"/>
                        </a:rPr>
                        <a:t>懇親会参加者は移動</a:t>
                      </a:r>
                      <a:endParaRPr sz="1400" b="1" i="0" u="none" dirty="0">
                        <a:solidFill>
                          <a:srgbClr val="334155"/>
                        </a:solidFill>
                        <a:latin typeface="Noto Sans JP"/>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val="10006"/>
                  </a:ext>
                </a:extLst>
              </a:tr>
            </a:tbl>
          </a:graphicData>
        </a:graphic>
      </p:graphicFrame>
      <p:sp>
        <p:nvSpPr>
          <p:cNvPr id="8" name="Rectangle 7"/>
          <p:cNvSpPr/>
          <p:nvPr/>
        </p:nvSpPr>
        <p:spPr>
          <a:xfrm>
            <a:off x="581025" y="284499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3338512" y="284499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198965" y="284499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81025" y="343554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338512" y="343554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198965" y="343554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81025" y="402609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3338512" y="402609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198965" y="402609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81025" y="461664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338512" y="461664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198965" y="461664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581025" y="5178623"/>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3338512" y="5178623"/>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7198965" y="5178623"/>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6">
            <a:extLst>
              <a:ext uri="{FF2B5EF4-FFF2-40B4-BE49-F238E27FC236}">
                <a16:creationId xmlns:a16="http://schemas.microsoft.com/office/drawing/2014/main" id="{5C176E29-1291-DC99-1E2A-578D1F7E9451}"/>
              </a:ext>
            </a:extLst>
          </p:cNvPr>
          <p:cNvSpPr txBox="1"/>
          <p:nvPr/>
        </p:nvSpPr>
        <p:spPr>
          <a:xfrm>
            <a:off x="628650" y="5352973"/>
            <a:ext cx="999181" cy="288990"/>
          </a:xfrm>
          <a:prstGeom prst="rect">
            <a:avLst/>
          </a:prstGeom>
          <a:noFill/>
        </p:spPr>
        <p:txBody>
          <a:bodyPr wrap="square" lIns="0" tIns="0" rIns="0" bIns="0" anchor="t">
            <a:spAutoFit/>
          </a:bodyPr>
          <a:lstStyle/>
          <a:p>
            <a:pPr algn="l">
              <a:lnSpc>
                <a:spcPts val="2550"/>
              </a:lnSpc>
            </a:pPr>
            <a:r>
              <a:rPr lang="en-US" altLang="ja-JP" b="1" i="0" u="none" dirty="0">
                <a:latin typeface="+mn-ea"/>
              </a:rPr>
              <a:t>18</a:t>
            </a:r>
            <a:r>
              <a:rPr lang="ja-JP" altLang="en-US" b="1" i="0" u="none" dirty="0">
                <a:latin typeface="+mn-ea"/>
              </a:rPr>
              <a:t>：</a:t>
            </a:r>
            <a:r>
              <a:rPr lang="en-US" altLang="ja-JP" b="1" i="0" u="none" dirty="0">
                <a:latin typeface="+mn-ea"/>
              </a:rPr>
              <a:t>00</a:t>
            </a:r>
            <a:r>
              <a:rPr lang="ja-JP" altLang="en-US" b="1" i="0" u="none" dirty="0">
                <a:latin typeface="+mn-ea"/>
              </a:rPr>
              <a:t>～</a:t>
            </a:r>
            <a:endParaRPr lang="en-US" altLang="ja-JP" b="1" i="0" u="none" dirty="0">
              <a:latin typeface="+mn-ea"/>
            </a:endParaRPr>
          </a:p>
        </p:txBody>
      </p:sp>
      <p:sp>
        <p:nvSpPr>
          <p:cNvPr id="35" name="TextBox 6">
            <a:extLst>
              <a:ext uri="{FF2B5EF4-FFF2-40B4-BE49-F238E27FC236}">
                <a16:creationId xmlns:a16="http://schemas.microsoft.com/office/drawing/2014/main" id="{63F2730A-045C-FD4C-B1CF-7AF3954D0D49}"/>
              </a:ext>
            </a:extLst>
          </p:cNvPr>
          <p:cNvSpPr txBox="1"/>
          <p:nvPr/>
        </p:nvSpPr>
        <p:spPr>
          <a:xfrm>
            <a:off x="3404177" y="5322215"/>
            <a:ext cx="999181" cy="290529"/>
          </a:xfrm>
          <a:prstGeom prst="rect">
            <a:avLst/>
          </a:prstGeom>
          <a:noFill/>
        </p:spPr>
        <p:txBody>
          <a:bodyPr wrap="square" lIns="0" tIns="0" rIns="0" bIns="0" anchor="t">
            <a:spAutoFit/>
          </a:bodyPr>
          <a:lstStyle/>
          <a:p>
            <a:pPr algn="l">
              <a:lnSpc>
                <a:spcPts val="2550"/>
              </a:lnSpc>
            </a:pPr>
            <a:r>
              <a:rPr lang="ja-JP" altLang="en-US" sz="1400" b="1" i="0" u="none" dirty="0">
                <a:latin typeface="+mn-ea"/>
              </a:rPr>
              <a:t>懇親会</a:t>
            </a:r>
            <a:endParaRPr lang="en-US" altLang="ja-JP" sz="1400" b="1" i="0" u="none" dirty="0">
              <a:latin typeface="+mn-ea"/>
            </a:endParaRPr>
          </a:p>
        </p:txBody>
      </p:sp>
      <p:sp>
        <p:nvSpPr>
          <p:cNvPr id="37" name="TextBox 6">
            <a:extLst>
              <a:ext uri="{FF2B5EF4-FFF2-40B4-BE49-F238E27FC236}">
                <a16:creationId xmlns:a16="http://schemas.microsoft.com/office/drawing/2014/main" id="{ADBBA2E5-88B6-68C9-2C8C-5C8E2F48B2FB}"/>
              </a:ext>
            </a:extLst>
          </p:cNvPr>
          <p:cNvSpPr txBox="1"/>
          <p:nvPr/>
        </p:nvSpPr>
        <p:spPr>
          <a:xfrm>
            <a:off x="7236035" y="5322215"/>
            <a:ext cx="2686220" cy="280398"/>
          </a:xfrm>
          <a:prstGeom prst="rect">
            <a:avLst/>
          </a:prstGeom>
          <a:noFill/>
        </p:spPr>
        <p:txBody>
          <a:bodyPr wrap="square" lIns="0" tIns="0" rIns="0" bIns="0" anchor="t">
            <a:spAutoFit/>
          </a:bodyPr>
          <a:lstStyle/>
          <a:p>
            <a:pPr algn="l">
              <a:lnSpc>
                <a:spcPts val="2550"/>
              </a:lnSpc>
            </a:pPr>
            <a:r>
              <a:rPr lang="ja-JP" altLang="en-US" sz="1400" b="1" dirty="0">
                <a:latin typeface="+mn-ea"/>
              </a:rPr>
              <a:t>大宮駅近辺にて開催予定</a:t>
            </a:r>
            <a:endParaRPr lang="en-US" altLang="ja-JP" sz="1400" b="1" i="0" u="none" dirty="0">
              <a:latin typeface="+mn-ea"/>
            </a:endParaRPr>
          </a:p>
        </p:txBody>
      </p:sp>
      <p:sp>
        <p:nvSpPr>
          <p:cNvPr id="39" name="TextBox 4">
            <a:extLst>
              <a:ext uri="{FF2B5EF4-FFF2-40B4-BE49-F238E27FC236}">
                <a16:creationId xmlns:a16="http://schemas.microsoft.com/office/drawing/2014/main" id="{1EAECD87-B680-AE3E-2B66-8C131CBEB77D}"/>
              </a:ext>
            </a:extLst>
          </p:cNvPr>
          <p:cNvSpPr txBox="1"/>
          <p:nvPr/>
        </p:nvSpPr>
        <p:spPr>
          <a:xfrm>
            <a:off x="723900" y="871068"/>
            <a:ext cx="11441430" cy="348300"/>
          </a:xfrm>
          <a:prstGeom prst="rect">
            <a:avLst/>
          </a:prstGeom>
          <a:noFill/>
        </p:spPr>
        <p:txBody>
          <a:bodyPr wrap="square" lIns="0" tIns="0" rIns="0" bIns="0" anchor="t">
            <a:spAutoFit/>
          </a:bodyPr>
          <a:lstStyle/>
          <a:p>
            <a:pPr algn="l">
              <a:lnSpc>
                <a:spcPts val="2879"/>
              </a:lnSpc>
            </a:pPr>
            <a:r>
              <a:rPr lang="en-US" altLang="ja-JP" sz="2400" b="1" i="0" u="none" dirty="0">
                <a:solidFill>
                  <a:schemeClr val="bg1"/>
                </a:solidFill>
                <a:latin typeface="+mn-ea"/>
              </a:rPr>
              <a:t>※</a:t>
            </a:r>
            <a:r>
              <a:rPr lang="ja-JP" altLang="en-US" sz="2400" b="1" i="0" u="none" dirty="0">
                <a:solidFill>
                  <a:schemeClr val="bg1"/>
                </a:solidFill>
                <a:latin typeface="+mn-ea"/>
              </a:rPr>
              <a:t>イベント開始は</a:t>
            </a:r>
            <a:r>
              <a:rPr lang="en-US" altLang="ja-JP" sz="2400" b="1" i="0" u="none" dirty="0">
                <a:solidFill>
                  <a:schemeClr val="bg1"/>
                </a:solidFill>
                <a:latin typeface="+mn-ea"/>
              </a:rPr>
              <a:t>14</a:t>
            </a:r>
            <a:r>
              <a:rPr lang="ja-JP" altLang="en-US" sz="2400" b="1" i="0" u="none" dirty="0">
                <a:solidFill>
                  <a:schemeClr val="bg1"/>
                </a:solidFill>
                <a:latin typeface="+mn-ea"/>
              </a:rPr>
              <a:t>：</a:t>
            </a:r>
            <a:r>
              <a:rPr lang="en-US" altLang="ja-JP" sz="2400" b="1" i="0" u="none" dirty="0">
                <a:solidFill>
                  <a:schemeClr val="bg1"/>
                </a:solidFill>
                <a:latin typeface="+mn-ea"/>
              </a:rPr>
              <a:t>00</a:t>
            </a:r>
            <a:r>
              <a:rPr lang="ja-JP" altLang="en-US" sz="2400" b="1" i="0" u="none" dirty="0">
                <a:solidFill>
                  <a:schemeClr val="bg1"/>
                </a:solidFill>
                <a:latin typeface="+mn-ea"/>
              </a:rPr>
              <a:t>～　その前の</a:t>
            </a:r>
            <a:r>
              <a:rPr lang="en-US" altLang="ja-JP" sz="2400" b="1" i="0" u="none" dirty="0">
                <a:solidFill>
                  <a:schemeClr val="bg1"/>
                </a:solidFill>
                <a:latin typeface="+mn-ea"/>
              </a:rPr>
              <a:t>13</a:t>
            </a:r>
            <a:r>
              <a:rPr lang="ja-JP" altLang="en-US" sz="2400" b="1" i="0" u="none" dirty="0">
                <a:solidFill>
                  <a:schemeClr val="bg1"/>
                </a:solidFill>
                <a:latin typeface="+mn-ea"/>
              </a:rPr>
              <a:t>：</a:t>
            </a:r>
            <a:r>
              <a:rPr lang="en-US" altLang="ja-JP" sz="2400" b="1" i="0" u="none" dirty="0">
                <a:solidFill>
                  <a:schemeClr val="bg1"/>
                </a:solidFill>
                <a:latin typeface="+mn-ea"/>
              </a:rPr>
              <a:t>00</a:t>
            </a:r>
            <a:r>
              <a:rPr lang="ja-JP" altLang="en-US" sz="2400" b="1" i="0" u="none" dirty="0">
                <a:solidFill>
                  <a:schemeClr val="bg1"/>
                </a:solidFill>
                <a:latin typeface="+mn-ea"/>
              </a:rPr>
              <a:t>～自由見学</a:t>
            </a:r>
            <a:r>
              <a:rPr lang="en-US" altLang="ja-JP" sz="2400" b="1" i="0" u="none" dirty="0">
                <a:solidFill>
                  <a:schemeClr val="bg1"/>
                </a:solidFill>
                <a:latin typeface="+mn-ea"/>
              </a:rPr>
              <a:t>OK</a:t>
            </a:r>
            <a:endParaRPr sz="2400" b="1" i="0" u="none" dirty="0">
              <a:solidFill>
                <a:schemeClr val="bg1"/>
              </a:solidFill>
              <a:latin typeface="+mn-ea"/>
            </a:endParaRPr>
          </a:p>
        </p:txBody>
      </p:sp>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1025" y="936724"/>
            <a:ext cx="554069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mn-ea"/>
              </a:rPr>
              <a:t>MISSION </a:t>
            </a:r>
            <a:r>
              <a:rPr lang="en-US" sz="3375" b="1" i="0" u="none" dirty="0">
                <a:solidFill>
                  <a:srgbClr val="00F3FF"/>
                </a:solidFill>
                <a:latin typeface="+mn-ea"/>
              </a:rPr>
              <a:t>P</a:t>
            </a:r>
            <a:r>
              <a:rPr lang="en-US" altLang="ja-JP" sz="3375" b="1" i="0" u="none" dirty="0">
                <a:solidFill>
                  <a:srgbClr val="00F3FF"/>
                </a:solidFill>
                <a:latin typeface="+mn-ea"/>
              </a:rPr>
              <a:t>U</a:t>
            </a:r>
            <a:r>
              <a:rPr lang="en-US" altLang="ja-JP" sz="3375" b="1" dirty="0">
                <a:solidFill>
                  <a:srgbClr val="00F3FF"/>
                </a:solidFill>
                <a:latin typeface="+mn-ea"/>
              </a:rPr>
              <a:t>RPOSE</a:t>
            </a:r>
            <a:endParaRPr sz="3375" b="1" i="0" u="none" dirty="0">
              <a:solidFill>
                <a:srgbClr val="00F3FF"/>
              </a:solidFill>
              <a:latin typeface="+mn-ea"/>
            </a:endParaRPr>
          </a:p>
        </p:txBody>
      </p:sp>
      <p:sp>
        <p:nvSpPr>
          <p:cNvPr id="4" name="Rectangle 3"/>
          <p:cNvSpPr/>
          <p:nvPr/>
        </p:nvSpPr>
        <p:spPr>
          <a:xfrm>
            <a:off x="581025" y="1503461"/>
            <a:ext cx="52768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4055" y="2020787"/>
            <a:ext cx="11581090" cy="3334246"/>
          </a:xfrm>
          <a:prstGeom prst="rect">
            <a:avLst/>
          </a:prstGeom>
          <a:noFill/>
        </p:spPr>
        <p:txBody>
          <a:bodyPr wrap="square" lIns="0" tIns="0" rIns="0" bIns="0" anchor="t">
            <a:spAutoFit/>
          </a:bodyPr>
          <a:lstStyle/>
          <a:p>
            <a:pPr algn="l">
              <a:lnSpc>
                <a:spcPts val="2550"/>
              </a:lnSpc>
            </a:pPr>
            <a:endParaRPr lang="en-US" sz="2800" b="1" i="0" u="none" dirty="0">
              <a:solidFill>
                <a:srgbClr val="FF003C"/>
              </a:solidFill>
              <a:latin typeface="+mn-ea"/>
            </a:endParaRPr>
          </a:p>
          <a:p>
            <a:pPr algn="l">
              <a:lnSpc>
                <a:spcPts val="2550"/>
              </a:lnSpc>
            </a:pPr>
            <a:r>
              <a:rPr lang="ja-JP" altLang="en-US" sz="2800" b="1" i="0" u="none" dirty="0">
                <a:solidFill>
                  <a:schemeClr val="bg1"/>
                </a:solidFill>
                <a:latin typeface="+mn-ea"/>
              </a:rPr>
              <a:t>過去最大級の「</a:t>
            </a:r>
            <a:r>
              <a:rPr lang="en-US" altLang="ja-JP" sz="2800" b="1" dirty="0">
                <a:solidFill>
                  <a:schemeClr val="bg1"/>
                </a:solidFill>
                <a:latin typeface="+mn-ea"/>
              </a:rPr>
              <a:t>****************</a:t>
            </a:r>
            <a:r>
              <a:rPr lang="ja-JP" altLang="en-US" sz="2800" b="1" i="0" u="none" dirty="0">
                <a:solidFill>
                  <a:schemeClr val="bg1"/>
                </a:solidFill>
                <a:latin typeface="+mn-ea"/>
              </a:rPr>
              <a:t>工事」を</a:t>
            </a:r>
            <a:r>
              <a:rPr lang="ja-JP" altLang="en-US" sz="2800" b="1" i="0" u="none" dirty="0">
                <a:solidFill>
                  <a:srgbClr val="FF0000"/>
                </a:solidFill>
                <a:latin typeface="+mn-ea"/>
              </a:rPr>
              <a:t>最高の生きた教材</a:t>
            </a:r>
            <a:r>
              <a:rPr lang="ja-JP" altLang="en-US" sz="2800" b="1" i="0" u="none" dirty="0">
                <a:solidFill>
                  <a:schemeClr val="bg1"/>
                </a:solidFill>
                <a:latin typeface="+mn-ea"/>
              </a:rPr>
              <a:t>として</a:t>
            </a:r>
            <a:endParaRPr lang="en-US" altLang="ja-JP" sz="2800" b="1" i="0" u="none" dirty="0">
              <a:solidFill>
                <a:schemeClr val="bg1"/>
              </a:solidFill>
              <a:latin typeface="+mn-ea"/>
            </a:endParaRPr>
          </a:p>
          <a:p>
            <a:pPr algn="l">
              <a:lnSpc>
                <a:spcPts val="2550"/>
              </a:lnSpc>
            </a:pPr>
            <a:endParaRPr lang="en-US" altLang="ja-JP" sz="2800" b="1" i="0" u="none" dirty="0">
              <a:solidFill>
                <a:schemeClr val="bg1"/>
              </a:solidFill>
              <a:latin typeface="+mn-ea"/>
            </a:endParaRPr>
          </a:p>
          <a:p>
            <a:pPr algn="l">
              <a:lnSpc>
                <a:spcPts val="2550"/>
              </a:lnSpc>
            </a:pPr>
            <a:r>
              <a:rPr lang="ja-JP" altLang="en-US" sz="2800" b="1" i="0" u="none" dirty="0">
                <a:solidFill>
                  <a:schemeClr val="bg1"/>
                </a:solidFill>
                <a:latin typeface="+mn-ea"/>
              </a:rPr>
              <a:t>工事本部全体の</a:t>
            </a:r>
            <a:r>
              <a:rPr lang="ja-JP" altLang="en-US" sz="2800" b="1" i="0" u="none" dirty="0">
                <a:solidFill>
                  <a:srgbClr val="FF0000"/>
                </a:solidFill>
                <a:latin typeface="+mn-ea"/>
              </a:rPr>
              <a:t>「技術・経験・主体性」</a:t>
            </a:r>
            <a:r>
              <a:rPr lang="ja-JP" altLang="en-US" sz="2800" b="1" i="0" u="none" dirty="0">
                <a:solidFill>
                  <a:schemeClr val="bg1"/>
                </a:solidFill>
                <a:latin typeface="+mn-ea"/>
              </a:rPr>
              <a:t>を高め、チームで楽しみながら</a:t>
            </a:r>
            <a:endParaRPr lang="en-US" altLang="ja-JP" sz="2800" b="1" i="0" u="none" dirty="0">
              <a:solidFill>
                <a:schemeClr val="bg1"/>
              </a:solidFill>
              <a:latin typeface="+mn-ea"/>
            </a:endParaRPr>
          </a:p>
          <a:p>
            <a:pPr algn="l">
              <a:lnSpc>
                <a:spcPts val="2550"/>
              </a:lnSpc>
            </a:pPr>
            <a:endParaRPr lang="en-US" altLang="ja-JP" sz="2800" b="1" dirty="0">
              <a:solidFill>
                <a:schemeClr val="bg1"/>
              </a:solidFill>
              <a:latin typeface="+mn-ea"/>
            </a:endParaRPr>
          </a:p>
          <a:p>
            <a:pPr algn="l">
              <a:lnSpc>
                <a:spcPts val="2550"/>
              </a:lnSpc>
            </a:pPr>
            <a:r>
              <a:rPr lang="ja-JP" altLang="en-US" sz="2800" b="1" i="0" u="none" dirty="0">
                <a:solidFill>
                  <a:srgbClr val="FF0000"/>
                </a:solidFill>
                <a:latin typeface="+mn-ea"/>
              </a:rPr>
              <a:t>「施工管理の面白さ」</a:t>
            </a:r>
            <a:r>
              <a:rPr lang="ja-JP" altLang="en-US" sz="2800" b="1" i="0" u="none" dirty="0">
                <a:solidFill>
                  <a:schemeClr val="bg1"/>
                </a:solidFill>
                <a:latin typeface="+mn-ea"/>
              </a:rPr>
              <a:t>を再認識し</a:t>
            </a:r>
            <a:endParaRPr lang="en-US" altLang="ja-JP" sz="2800" b="1" i="0" u="none" dirty="0">
              <a:solidFill>
                <a:schemeClr val="bg1"/>
              </a:solidFill>
              <a:latin typeface="+mn-ea"/>
            </a:endParaRPr>
          </a:p>
          <a:p>
            <a:pPr algn="l">
              <a:lnSpc>
                <a:spcPts val="2550"/>
              </a:lnSpc>
            </a:pPr>
            <a:endParaRPr lang="en-US" altLang="ja-JP" sz="2800" b="1" dirty="0">
              <a:solidFill>
                <a:srgbClr val="FF0000"/>
              </a:solidFill>
              <a:latin typeface="+mn-ea"/>
            </a:endParaRPr>
          </a:p>
          <a:p>
            <a:pPr algn="l">
              <a:lnSpc>
                <a:spcPts val="2550"/>
              </a:lnSpc>
            </a:pPr>
            <a:r>
              <a:rPr lang="ja-JP" altLang="en-US" sz="2800" b="1" i="0" u="none" dirty="0">
                <a:solidFill>
                  <a:srgbClr val="FF0000"/>
                </a:solidFill>
                <a:latin typeface="+mn-ea"/>
              </a:rPr>
              <a:t>「工事本部としての一体感・連携」</a:t>
            </a:r>
            <a:r>
              <a:rPr lang="ja-JP" altLang="en-US" sz="2800" b="1" i="0" u="none" dirty="0">
                <a:solidFill>
                  <a:schemeClr val="bg1"/>
                </a:solidFill>
                <a:latin typeface="+mn-ea"/>
              </a:rPr>
              <a:t>を強め、学びを通して</a:t>
            </a:r>
            <a:endParaRPr lang="en-US" altLang="ja-JP" sz="2800" b="1" i="0" u="none" dirty="0">
              <a:solidFill>
                <a:schemeClr val="bg1"/>
              </a:solidFill>
              <a:latin typeface="+mn-ea"/>
            </a:endParaRPr>
          </a:p>
          <a:p>
            <a:pPr algn="l">
              <a:lnSpc>
                <a:spcPts val="2550"/>
              </a:lnSpc>
            </a:pPr>
            <a:endParaRPr lang="en-US" altLang="ja-JP" sz="2800" b="1" dirty="0">
              <a:solidFill>
                <a:schemeClr val="bg1"/>
              </a:solidFill>
              <a:latin typeface="+mn-ea"/>
            </a:endParaRPr>
          </a:p>
          <a:p>
            <a:pPr algn="l">
              <a:lnSpc>
                <a:spcPts val="2550"/>
              </a:lnSpc>
            </a:pPr>
            <a:r>
              <a:rPr lang="ja-JP" altLang="en-US" sz="2800" b="1" i="0" u="none" dirty="0">
                <a:solidFill>
                  <a:schemeClr val="bg1"/>
                </a:solidFill>
                <a:latin typeface="+mn-ea"/>
              </a:rPr>
              <a:t>一人ひとりが、一流の施工管理を目指す状態になること。</a:t>
            </a:r>
            <a:endParaRPr sz="2800" b="0" i="0" u="none" dirty="0">
              <a:solidFill>
                <a:schemeClr val="bg1"/>
              </a:solidFill>
              <a:latin typeface="+mn-ea"/>
            </a:endParaRPr>
          </a:p>
        </p:txBody>
      </p:sp>
      <p:sp>
        <p:nvSpPr>
          <p:cNvPr id="10" name="Rectangle 9"/>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2AA32-2F79-C3A1-88A7-79D78F40BC02}"/>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02116FB0-5E78-3691-6F3D-24A108D04BAF}"/>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DA50502-D897-FBA7-6C9E-C2BD70E1C324}"/>
              </a:ext>
            </a:extLst>
          </p:cNvPr>
          <p:cNvSpPr txBox="1"/>
          <p:nvPr/>
        </p:nvSpPr>
        <p:spPr>
          <a:xfrm>
            <a:off x="581025" y="936724"/>
            <a:ext cx="554069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mn-ea"/>
              </a:rPr>
              <a:t>MISSION CONCEPT</a:t>
            </a:r>
          </a:p>
        </p:txBody>
      </p:sp>
      <p:sp>
        <p:nvSpPr>
          <p:cNvPr id="4" name="Rectangle 3">
            <a:extLst>
              <a:ext uri="{FF2B5EF4-FFF2-40B4-BE49-F238E27FC236}">
                <a16:creationId xmlns:a16="http://schemas.microsoft.com/office/drawing/2014/main" id="{CDFC956F-BEAE-B583-7404-CAE5AFEE2207}"/>
              </a:ext>
            </a:extLst>
          </p:cNvPr>
          <p:cNvSpPr/>
          <p:nvPr/>
        </p:nvSpPr>
        <p:spPr>
          <a:xfrm>
            <a:off x="581025" y="1503461"/>
            <a:ext cx="52768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5C159F3F-C392-BE46-EE04-20EB52A1A9B0}"/>
              </a:ext>
            </a:extLst>
          </p:cNvPr>
          <p:cNvSpPr txBox="1"/>
          <p:nvPr/>
        </p:nvSpPr>
        <p:spPr>
          <a:xfrm>
            <a:off x="581025" y="2092149"/>
            <a:ext cx="11879037" cy="2667397"/>
          </a:xfrm>
          <a:prstGeom prst="rect">
            <a:avLst/>
          </a:prstGeom>
          <a:noFill/>
        </p:spPr>
        <p:txBody>
          <a:bodyPr wrap="square" lIns="0" tIns="0" rIns="0" bIns="0" anchor="t">
            <a:spAutoFit/>
          </a:bodyPr>
          <a:lstStyle/>
          <a:p>
            <a:pPr algn="l">
              <a:lnSpc>
                <a:spcPts val="2550"/>
              </a:lnSpc>
            </a:pPr>
            <a:endParaRPr lang="en-US" sz="2800" b="0" i="0" u="none" dirty="0">
              <a:solidFill>
                <a:srgbClr val="CBD5E1"/>
              </a:solidFill>
              <a:latin typeface="Noto Sans JP"/>
            </a:endParaRPr>
          </a:p>
          <a:p>
            <a:pPr algn="l">
              <a:lnSpc>
                <a:spcPts val="2550"/>
              </a:lnSpc>
            </a:pPr>
            <a:r>
              <a:rPr lang="ja-JP" altLang="en-US" sz="2400" dirty="0">
                <a:solidFill>
                  <a:srgbClr val="CBD5E1"/>
                </a:solidFill>
                <a:latin typeface="+mn-ea"/>
              </a:rPr>
              <a:t>重要な</a:t>
            </a:r>
            <a:r>
              <a:rPr lang="en-US" altLang="ja-JP" sz="2400" dirty="0">
                <a:solidFill>
                  <a:srgbClr val="CBD5E1"/>
                </a:solidFill>
                <a:latin typeface="+mn-ea"/>
              </a:rPr>
              <a:t>5</a:t>
            </a:r>
            <a:r>
              <a:rPr lang="ja-JP" altLang="en-US" sz="2400" dirty="0">
                <a:solidFill>
                  <a:srgbClr val="CBD5E1"/>
                </a:solidFill>
                <a:latin typeface="+mn-ea"/>
              </a:rPr>
              <a:t>つのテーマ</a:t>
            </a:r>
            <a:endParaRPr lang="en-US" altLang="ja-JP" sz="2400" dirty="0">
              <a:solidFill>
                <a:srgbClr val="CBD5E1"/>
              </a:solidFill>
              <a:latin typeface="+mn-ea"/>
            </a:endParaRPr>
          </a:p>
          <a:p>
            <a:pPr algn="l">
              <a:lnSpc>
                <a:spcPts val="2550"/>
              </a:lnSpc>
            </a:pPr>
            <a:endParaRPr lang="en-US" sz="2400" b="0" i="0" u="none" dirty="0">
              <a:solidFill>
                <a:srgbClr val="CBD5E1"/>
              </a:solidFill>
              <a:latin typeface="+mn-ea"/>
            </a:endParaRPr>
          </a:p>
          <a:p>
            <a:pPr algn="l">
              <a:lnSpc>
                <a:spcPts val="2550"/>
              </a:lnSpc>
            </a:pPr>
            <a:r>
              <a:rPr sz="2400" b="1" i="0" u="none" dirty="0">
                <a:solidFill>
                  <a:srgbClr val="FF003C"/>
                </a:solidFill>
                <a:latin typeface="+mn-ea"/>
              </a:rPr>
              <a:t>【</a:t>
            </a:r>
            <a:r>
              <a:rPr lang="ja-JP" altLang="en-US" sz="2400" b="1" i="0" u="none" dirty="0">
                <a:solidFill>
                  <a:srgbClr val="FF003C"/>
                </a:solidFill>
                <a:latin typeface="+mn-ea"/>
              </a:rPr>
              <a:t>技術向上 </a:t>
            </a:r>
            <a:r>
              <a:rPr lang="en-US" altLang="ja-JP" sz="2400" b="1" i="0" u="none" dirty="0">
                <a:solidFill>
                  <a:srgbClr val="FF003C"/>
                </a:solidFill>
                <a:latin typeface="+mn-ea"/>
              </a:rPr>
              <a:t>× </a:t>
            </a:r>
            <a:r>
              <a:rPr lang="ja-JP" altLang="en-US" sz="2400" b="1" i="0" u="none" dirty="0">
                <a:solidFill>
                  <a:srgbClr val="FF003C"/>
                </a:solidFill>
                <a:latin typeface="+mn-ea"/>
              </a:rPr>
              <a:t>経験共有 </a:t>
            </a:r>
            <a:r>
              <a:rPr lang="en-US" altLang="ja-JP" sz="2400" b="1" i="0" u="none" dirty="0">
                <a:solidFill>
                  <a:srgbClr val="FF003C"/>
                </a:solidFill>
                <a:latin typeface="+mn-ea"/>
              </a:rPr>
              <a:t>× </a:t>
            </a:r>
            <a:r>
              <a:rPr lang="ja-JP" altLang="en-US" sz="2400" b="1" i="0" u="none" dirty="0">
                <a:solidFill>
                  <a:srgbClr val="FF003C"/>
                </a:solidFill>
                <a:latin typeface="+mn-ea"/>
              </a:rPr>
              <a:t>主体性 </a:t>
            </a:r>
            <a:r>
              <a:rPr lang="en-US" altLang="ja-JP" sz="2400" b="1" i="0" u="none" dirty="0">
                <a:solidFill>
                  <a:srgbClr val="FF003C"/>
                </a:solidFill>
                <a:latin typeface="+mn-ea"/>
              </a:rPr>
              <a:t>× </a:t>
            </a:r>
            <a:r>
              <a:rPr lang="ja-JP" altLang="en-US" sz="2400" b="1" i="0" u="none" dirty="0">
                <a:solidFill>
                  <a:srgbClr val="FF003C"/>
                </a:solidFill>
                <a:latin typeface="+mn-ea"/>
              </a:rPr>
              <a:t>施工管理の面白さ </a:t>
            </a:r>
            <a:r>
              <a:rPr lang="en-US" altLang="ja-JP" sz="2400" b="1" i="0" u="none" dirty="0">
                <a:solidFill>
                  <a:srgbClr val="FF003C"/>
                </a:solidFill>
                <a:latin typeface="+mn-ea"/>
              </a:rPr>
              <a:t>× </a:t>
            </a:r>
            <a:r>
              <a:rPr lang="ja-JP" altLang="en-US" sz="2400" b="1" i="0" u="none" dirty="0">
                <a:solidFill>
                  <a:srgbClr val="FF003C"/>
                </a:solidFill>
                <a:latin typeface="+mn-ea"/>
              </a:rPr>
              <a:t>工事本部の一体感</a:t>
            </a:r>
            <a:r>
              <a:rPr lang="en-US" altLang="ja-JP" sz="2400" b="1" i="0" u="none" dirty="0">
                <a:solidFill>
                  <a:srgbClr val="FF003C"/>
                </a:solidFill>
                <a:latin typeface="+mn-ea"/>
              </a:rPr>
              <a:t>】</a:t>
            </a:r>
          </a:p>
          <a:p>
            <a:pPr algn="l">
              <a:lnSpc>
                <a:spcPts val="2550"/>
              </a:lnSpc>
            </a:pPr>
            <a:endParaRPr lang="en-US" sz="2400" b="1" dirty="0">
              <a:solidFill>
                <a:srgbClr val="FF003C"/>
              </a:solidFill>
              <a:latin typeface="+mn-ea"/>
            </a:endParaRPr>
          </a:p>
          <a:p>
            <a:pPr algn="l">
              <a:lnSpc>
                <a:spcPts val="2550"/>
              </a:lnSpc>
            </a:pPr>
            <a:r>
              <a:rPr lang="ja-JP" altLang="en-US" sz="2400" b="1" i="0" u="none" dirty="0">
                <a:solidFill>
                  <a:srgbClr val="FF003C"/>
                </a:solidFill>
                <a:latin typeface="+mn-ea"/>
              </a:rPr>
              <a:t>この</a:t>
            </a:r>
            <a:r>
              <a:rPr lang="en-US" altLang="ja-JP" sz="2400" b="1" i="0" u="none" dirty="0">
                <a:solidFill>
                  <a:srgbClr val="FF003C"/>
                </a:solidFill>
                <a:latin typeface="+mn-ea"/>
              </a:rPr>
              <a:t>5</a:t>
            </a:r>
            <a:r>
              <a:rPr lang="ja-JP" altLang="en-US" sz="2400" b="1" i="0" u="none" dirty="0">
                <a:solidFill>
                  <a:srgbClr val="FF003C"/>
                </a:solidFill>
                <a:latin typeface="+mn-ea"/>
              </a:rPr>
              <a:t>つの観点をもって、企画に参加してもらいたい。</a:t>
            </a:r>
            <a:endParaRPr lang="en-US" altLang="ja-JP" sz="2400" b="1" i="0" u="none" dirty="0">
              <a:solidFill>
                <a:srgbClr val="FF003C"/>
              </a:solidFill>
              <a:latin typeface="+mn-ea"/>
            </a:endParaRPr>
          </a:p>
          <a:p>
            <a:pPr algn="l">
              <a:lnSpc>
                <a:spcPts val="2550"/>
              </a:lnSpc>
            </a:pPr>
            <a:endParaRPr lang="en-US" sz="2400" b="1" dirty="0">
              <a:solidFill>
                <a:srgbClr val="FF003C"/>
              </a:solidFill>
              <a:latin typeface="+mn-ea"/>
            </a:endParaRPr>
          </a:p>
          <a:p>
            <a:pPr algn="l">
              <a:lnSpc>
                <a:spcPts val="2550"/>
              </a:lnSpc>
            </a:pPr>
            <a:r>
              <a:rPr lang="ja-JP" altLang="en-US" sz="2400" b="0" i="0" u="none" dirty="0">
                <a:solidFill>
                  <a:srgbClr val="CBD5E1"/>
                </a:solidFill>
                <a:latin typeface="+mn-ea"/>
              </a:rPr>
              <a:t>すべてが達成された時、この</a:t>
            </a:r>
            <a:r>
              <a:rPr lang="ja-JP" altLang="en-US" sz="2400" b="1" i="0" u="none" dirty="0">
                <a:solidFill>
                  <a:srgbClr val="FFFF00"/>
                </a:solidFill>
                <a:latin typeface="+mn-ea"/>
              </a:rPr>
              <a:t>ミッションはクリア</a:t>
            </a:r>
            <a:r>
              <a:rPr lang="ja-JP" altLang="en-US" sz="2400" b="0" i="0" u="none" dirty="0">
                <a:solidFill>
                  <a:srgbClr val="CBD5E1"/>
                </a:solidFill>
                <a:latin typeface="+mn-ea"/>
              </a:rPr>
              <a:t>となる。</a:t>
            </a:r>
            <a:endParaRPr sz="2400" b="0" i="0" u="none" dirty="0">
              <a:solidFill>
                <a:srgbClr val="CBD5E1"/>
              </a:solidFill>
              <a:latin typeface="+mn-ea"/>
            </a:endParaRPr>
          </a:p>
        </p:txBody>
      </p:sp>
      <p:sp>
        <p:nvSpPr>
          <p:cNvPr id="10" name="Rectangle 9">
            <a:extLst>
              <a:ext uri="{FF2B5EF4-FFF2-40B4-BE49-F238E27FC236}">
                <a16:creationId xmlns:a16="http://schemas.microsoft.com/office/drawing/2014/main" id="{35D32A39-65D5-A8E0-98CD-E111D87883BC}"/>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189123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7B864-CA37-7599-0F7F-DB0809F9909D}"/>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4B044FEC-4B19-9D9E-4BD7-403DFA04610B}"/>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E735264E-5DFA-212D-99BB-1B50DCD08A7A}"/>
              </a:ext>
            </a:extLst>
          </p:cNvPr>
          <p:cNvSpPr txBox="1"/>
          <p:nvPr/>
        </p:nvSpPr>
        <p:spPr>
          <a:xfrm>
            <a:off x="1086530" y="2806374"/>
            <a:ext cx="10495189" cy="1044132"/>
          </a:xfrm>
          <a:prstGeom prst="rect">
            <a:avLst/>
          </a:prstGeom>
          <a:noFill/>
        </p:spPr>
        <p:txBody>
          <a:bodyPr wrap="square" lIns="0" tIns="0" rIns="0" bIns="0" anchor="t">
            <a:spAutoFit/>
          </a:bodyPr>
          <a:lstStyle/>
          <a:p>
            <a:pPr algn="l">
              <a:lnSpc>
                <a:spcPts val="2550"/>
              </a:lnSpc>
            </a:pPr>
            <a:endParaRPr lang="en-US" altLang="ja-JP" sz="2400" dirty="0">
              <a:solidFill>
                <a:srgbClr val="CBD5E1"/>
              </a:solidFill>
              <a:latin typeface="Noto Sans JP"/>
            </a:endParaRPr>
          </a:p>
          <a:p>
            <a:pPr algn="l">
              <a:lnSpc>
                <a:spcPts val="2550"/>
              </a:lnSpc>
            </a:pPr>
            <a:endParaRPr lang="en-US" sz="2400" b="0" i="0" u="none" dirty="0">
              <a:solidFill>
                <a:srgbClr val="CBD5E1"/>
              </a:solidFill>
              <a:latin typeface="Noto Sans JP"/>
            </a:endParaRPr>
          </a:p>
          <a:p>
            <a:pPr algn="l">
              <a:lnSpc>
                <a:spcPts val="2550"/>
              </a:lnSpc>
            </a:pPr>
            <a:r>
              <a:rPr lang="ja-JP" altLang="en-US" sz="4400" b="1" i="0" u="none" dirty="0">
                <a:solidFill>
                  <a:srgbClr val="FF003C"/>
                </a:solidFill>
                <a:latin typeface="Noto Sans JP"/>
              </a:rPr>
              <a:t>でも、みんなお堅い勉強会は苦手でしょう？</a:t>
            </a:r>
            <a:endParaRPr lang="en-US" altLang="ja-JP" sz="4400" b="1" i="0" u="none" dirty="0">
              <a:solidFill>
                <a:srgbClr val="FF003C"/>
              </a:solidFill>
              <a:latin typeface="Noto Sans JP"/>
            </a:endParaRPr>
          </a:p>
        </p:txBody>
      </p:sp>
      <p:sp>
        <p:nvSpPr>
          <p:cNvPr id="10" name="Rectangle 9">
            <a:extLst>
              <a:ext uri="{FF2B5EF4-FFF2-40B4-BE49-F238E27FC236}">
                <a16:creationId xmlns:a16="http://schemas.microsoft.com/office/drawing/2014/main" id="{2B2E1FEC-2CE1-0C32-F099-4C26F9CC56CC}"/>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49716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D0474-8DB5-B685-D055-B663AFE3E0AB}"/>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6F00E125-7AC0-9EA3-2147-BF9FD673CFFA}"/>
              </a:ext>
            </a:extLst>
          </p:cNvPr>
          <p:cNvPicPr>
            <a:picLocks noChangeAspect="1"/>
          </p:cNvPicPr>
          <p:nvPr/>
        </p:nvPicPr>
        <p:blipFill>
          <a:blip r:embed="rId2"/>
          <a:stretch>
            <a:fillRect/>
          </a:stretch>
        </p:blipFill>
        <p:spPr>
          <a:xfrm>
            <a:off x="-9525" y="0"/>
            <a:ext cx="12192000" cy="6867525"/>
          </a:xfrm>
          <a:prstGeom prst="rect">
            <a:avLst/>
          </a:prstGeom>
        </p:spPr>
      </p:pic>
      <p:sp>
        <p:nvSpPr>
          <p:cNvPr id="7" name="TextBox 6">
            <a:extLst>
              <a:ext uri="{FF2B5EF4-FFF2-40B4-BE49-F238E27FC236}">
                <a16:creationId xmlns:a16="http://schemas.microsoft.com/office/drawing/2014/main" id="{9A5D0CDE-F856-EC3E-BB8E-B975E937BEBC}"/>
              </a:ext>
            </a:extLst>
          </p:cNvPr>
          <p:cNvSpPr txBox="1"/>
          <p:nvPr/>
        </p:nvSpPr>
        <p:spPr>
          <a:xfrm>
            <a:off x="3000375" y="3073646"/>
            <a:ext cx="6191250" cy="710707"/>
          </a:xfrm>
          <a:prstGeom prst="rect">
            <a:avLst/>
          </a:prstGeom>
          <a:noFill/>
        </p:spPr>
        <p:txBody>
          <a:bodyPr wrap="square" lIns="0" tIns="0" rIns="0" bIns="0" anchor="t">
            <a:spAutoFit/>
          </a:bodyPr>
          <a:lstStyle/>
          <a:p>
            <a:pPr algn="l">
              <a:lnSpc>
                <a:spcPts val="2550"/>
              </a:lnSpc>
            </a:pPr>
            <a:endParaRPr lang="en-US" altLang="ja-JP" sz="2400" dirty="0">
              <a:solidFill>
                <a:srgbClr val="CBD5E1"/>
              </a:solidFill>
              <a:latin typeface="Noto Sans JP"/>
            </a:endParaRPr>
          </a:p>
          <a:p>
            <a:pPr algn="l">
              <a:lnSpc>
                <a:spcPts val="2550"/>
              </a:lnSpc>
            </a:pPr>
            <a:r>
              <a:rPr lang="ja-JP" altLang="en-US" sz="4400" b="1" i="0" u="none" dirty="0">
                <a:solidFill>
                  <a:srgbClr val="FF003C"/>
                </a:solidFill>
                <a:latin typeface="Noto Sans JP"/>
              </a:rPr>
              <a:t>建築って仕事、楽しいよ。</a:t>
            </a:r>
            <a:endParaRPr lang="en-US" sz="2400" b="0" i="0" u="none" dirty="0">
              <a:solidFill>
                <a:srgbClr val="CBD5E1"/>
              </a:solidFill>
              <a:latin typeface="Noto Sans JP"/>
            </a:endParaRPr>
          </a:p>
        </p:txBody>
      </p:sp>
      <p:sp>
        <p:nvSpPr>
          <p:cNvPr id="10" name="Rectangle 9">
            <a:extLst>
              <a:ext uri="{FF2B5EF4-FFF2-40B4-BE49-F238E27FC236}">
                <a16:creationId xmlns:a16="http://schemas.microsoft.com/office/drawing/2014/main" id="{C1DCDB09-6785-600B-DD9E-5EF6D41B417D}"/>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107870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C2D69-49C6-0C2A-3E0A-E2B5416203F8}"/>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D77D5004-06E6-006A-2346-5161F76C1B2B}"/>
              </a:ext>
            </a:extLst>
          </p:cNvPr>
          <p:cNvPicPr>
            <a:picLocks noChangeAspect="1"/>
          </p:cNvPicPr>
          <p:nvPr/>
        </p:nvPicPr>
        <p:blipFill>
          <a:blip r:embed="rId2"/>
          <a:stretch>
            <a:fillRect/>
          </a:stretch>
        </p:blipFill>
        <p:spPr>
          <a:xfrm>
            <a:off x="-9525" y="0"/>
            <a:ext cx="12192000" cy="6858000"/>
          </a:xfrm>
          <a:prstGeom prst="rect">
            <a:avLst/>
          </a:prstGeom>
        </p:spPr>
      </p:pic>
      <p:sp>
        <p:nvSpPr>
          <p:cNvPr id="10" name="Rectangle 9">
            <a:extLst>
              <a:ext uri="{FF2B5EF4-FFF2-40B4-BE49-F238E27FC236}">
                <a16:creationId xmlns:a16="http://schemas.microsoft.com/office/drawing/2014/main" id="{C6596216-E59F-D7AF-7D65-728192D57425}"/>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6">
            <a:extLst>
              <a:ext uri="{FF2B5EF4-FFF2-40B4-BE49-F238E27FC236}">
                <a16:creationId xmlns:a16="http://schemas.microsoft.com/office/drawing/2014/main" id="{78AE41E3-6E1F-4A0D-8106-D19A7A885490}"/>
              </a:ext>
            </a:extLst>
          </p:cNvPr>
          <p:cNvSpPr txBox="1"/>
          <p:nvPr/>
        </p:nvSpPr>
        <p:spPr>
          <a:xfrm>
            <a:off x="3724955" y="3445329"/>
            <a:ext cx="4742089" cy="377283"/>
          </a:xfrm>
          <a:prstGeom prst="rect">
            <a:avLst/>
          </a:prstGeom>
          <a:noFill/>
        </p:spPr>
        <p:txBody>
          <a:bodyPr wrap="square" lIns="0" tIns="0" rIns="0" bIns="0" anchor="t">
            <a:spAutoFit/>
          </a:bodyPr>
          <a:lstStyle/>
          <a:p>
            <a:pPr algn="l">
              <a:lnSpc>
                <a:spcPts val="2550"/>
              </a:lnSpc>
            </a:pPr>
            <a:r>
              <a:rPr lang="ja-JP" altLang="en-US" sz="4400" b="1" dirty="0">
                <a:solidFill>
                  <a:srgbClr val="FF003C"/>
                </a:solidFill>
                <a:latin typeface="Noto Sans JP"/>
              </a:rPr>
              <a:t>一緒に楽しもうぜ</a:t>
            </a:r>
            <a:r>
              <a:rPr lang="ja-JP" altLang="en-US" sz="4400" b="1" i="0" u="none" dirty="0">
                <a:solidFill>
                  <a:srgbClr val="FF003C"/>
                </a:solidFill>
                <a:latin typeface="Noto Sans JP"/>
              </a:rPr>
              <a:t>。</a:t>
            </a:r>
            <a:endParaRPr lang="en-US" sz="2400" b="0" i="0" u="none" dirty="0">
              <a:solidFill>
                <a:srgbClr val="CBD5E1"/>
              </a:solidFill>
              <a:latin typeface="Noto Sans JP"/>
            </a:endParaRPr>
          </a:p>
        </p:txBody>
      </p:sp>
    </p:spTree>
    <p:extLst>
      <p:ext uri="{BB962C8B-B14F-4D97-AF65-F5344CB8AC3E}">
        <p14:creationId xmlns:p14="http://schemas.microsoft.com/office/powerpoint/2010/main" val="1968152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82DA6-3BA4-BA93-503B-CE81F078CEE9}"/>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50BAAE88-835F-2FB4-A04D-6F3554C7D89C}"/>
              </a:ext>
            </a:extLst>
          </p:cNvPr>
          <p:cNvPicPr>
            <a:picLocks noChangeAspect="1"/>
          </p:cNvPicPr>
          <p:nvPr/>
        </p:nvPicPr>
        <p:blipFill>
          <a:blip r:embed="rId2"/>
          <a:stretch>
            <a:fillRect/>
          </a:stretch>
        </p:blipFill>
        <p:spPr>
          <a:xfrm>
            <a:off x="-9525" y="0"/>
            <a:ext cx="12192000" cy="6858000"/>
          </a:xfrm>
          <a:prstGeom prst="rect">
            <a:avLst/>
          </a:prstGeom>
        </p:spPr>
      </p:pic>
      <p:sp>
        <p:nvSpPr>
          <p:cNvPr id="10" name="Rectangle 9">
            <a:extLst>
              <a:ext uri="{FF2B5EF4-FFF2-40B4-BE49-F238E27FC236}">
                <a16:creationId xmlns:a16="http://schemas.microsoft.com/office/drawing/2014/main" id="{59D66F4A-36DC-9745-4BBA-DFA30B20A005}"/>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6">
            <a:extLst>
              <a:ext uri="{FF2B5EF4-FFF2-40B4-BE49-F238E27FC236}">
                <a16:creationId xmlns:a16="http://schemas.microsoft.com/office/drawing/2014/main" id="{01E7A578-B136-9634-1EAB-F060AD0B443B}"/>
              </a:ext>
            </a:extLst>
          </p:cNvPr>
          <p:cNvSpPr txBox="1"/>
          <p:nvPr/>
        </p:nvSpPr>
        <p:spPr>
          <a:xfrm>
            <a:off x="3039836" y="3445329"/>
            <a:ext cx="6588577" cy="377283"/>
          </a:xfrm>
          <a:prstGeom prst="rect">
            <a:avLst/>
          </a:prstGeom>
          <a:noFill/>
        </p:spPr>
        <p:txBody>
          <a:bodyPr wrap="square" lIns="0" tIns="0" rIns="0" bIns="0" anchor="t">
            <a:spAutoFit/>
          </a:bodyPr>
          <a:lstStyle/>
          <a:p>
            <a:pPr algn="l">
              <a:lnSpc>
                <a:spcPts val="2550"/>
              </a:lnSpc>
            </a:pPr>
            <a:r>
              <a:rPr lang="ja-JP" altLang="en-US" sz="4400" b="1" dirty="0">
                <a:solidFill>
                  <a:srgbClr val="FF003C"/>
                </a:solidFill>
                <a:latin typeface="Noto Sans JP"/>
              </a:rPr>
              <a:t>というわけで！今回は・・・</a:t>
            </a:r>
            <a:endParaRPr lang="en-US" sz="2400" b="0" i="0" u="none" dirty="0">
              <a:solidFill>
                <a:srgbClr val="CBD5E1"/>
              </a:solidFill>
              <a:latin typeface="Noto Sans JP"/>
            </a:endParaRPr>
          </a:p>
        </p:txBody>
      </p:sp>
    </p:spTree>
    <p:extLst>
      <p:ext uri="{BB962C8B-B14F-4D97-AF65-F5344CB8AC3E}">
        <p14:creationId xmlns:p14="http://schemas.microsoft.com/office/powerpoint/2010/main" val="3333330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5F7E0-DDF6-A7E2-DDAE-FAC8F9F47552}"/>
            </a:ext>
          </a:extLst>
        </p:cNvPr>
        <p:cNvGrpSpPr/>
        <p:nvPr/>
      </p:nvGrpSpPr>
      <p:grpSpPr>
        <a:xfrm>
          <a:off x="0" y="0"/>
          <a:ext cx="0" cy="0"/>
          <a:chOff x="0" y="0"/>
          <a:chExt cx="0" cy="0"/>
        </a:xfrm>
      </p:grpSpPr>
      <p:pic>
        <p:nvPicPr>
          <p:cNvPr id="12" name="でーーーーーーーーーーーん">
            <a:hlinkClick r:id="" action="ppaction://media"/>
            <a:extLst>
              <a:ext uri="{FF2B5EF4-FFF2-40B4-BE49-F238E27FC236}">
                <a16:creationId xmlns:a16="http://schemas.microsoft.com/office/drawing/2014/main" id="{E7AA0B15-2AB1-EF97-A415-DE16393F5E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45245" y="2171257"/>
            <a:ext cx="609600" cy="609600"/>
          </a:xfrm>
          <a:prstGeom prst="rect">
            <a:avLst/>
          </a:prstGeom>
        </p:spPr>
      </p:pic>
      <p:pic>
        <p:nvPicPr>
          <p:cNvPr id="2" name="Picture 1" descr="image.png">
            <a:extLst>
              <a:ext uri="{FF2B5EF4-FFF2-40B4-BE49-F238E27FC236}">
                <a16:creationId xmlns:a16="http://schemas.microsoft.com/office/drawing/2014/main" id="{9DF135C4-F0E0-2844-400A-FAFF72C69010}"/>
              </a:ext>
            </a:extLst>
          </p:cNvPr>
          <p:cNvPicPr>
            <a:picLocks noChangeAspect="1"/>
          </p:cNvPicPr>
          <p:nvPr/>
        </p:nvPicPr>
        <p:blipFill>
          <a:blip r:embed="rId5"/>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F5A2162-92DE-2964-7322-2A44508ACEE8}"/>
              </a:ext>
            </a:extLst>
          </p:cNvPr>
          <p:cNvSpPr txBox="1"/>
          <p:nvPr/>
        </p:nvSpPr>
        <p:spPr>
          <a:xfrm>
            <a:off x="581025" y="936724"/>
            <a:ext cx="554069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mn-ea"/>
              </a:rPr>
              <a:t>MISSION CONCEPT</a:t>
            </a:r>
          </a:p>
        </p:txBody>
      </p:sp>
      <p:sp>
        <p:nvSpPr>
          <p:cNvPr id="4" name="Rectangle 3">
            <a:extLst>
              <a:ext uri="{FF2B5EF4-FFF2-40B4-BE49-F238E27FC236}">
                <a16:creationId xmlns:a16="http://schemas.microsoft.com/office/drawing/2014/main" id="{86038A0C-46B8-E84E-7CA5-F4509BDDCBBA}"/>
              </a:ext>
            </a:extLst>
          </p:cNvPr>
          <p:cNvSpPr/>
          <p:nvPr/>
        </p:nvSpPr>
        <p:spPr>
          <a:xfrm>
            <a:off x="581025" y="1503461"/>
            <a:ext cx="52768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E369038B-273F-E50F-AE31-389424BF0F49}"/>
              </a:ext>
            </a:extLst>
          </p:cNvPr>
          <p:cNvSpPr txBox="1"/>
          <p:nvPr/>
        </p:nvSpPr>
        <p:spPr>
          <a:xfrm>
            <a:off x="434068" y="1808312"/>
            <a:ext cx="8946696" cy="333425"/>
          </a:xfrm>
          <a:prstGeom prst="rect">
            <a:avLst/>
          </a:prstGeom>
          <a:noFill/>
        </p:spPr>
        <p:txBody>
          <a:bodyPr wrap="square" lIns="0" tIns="0" rIns="0" bIns="0" anchor="t">
            <a:spAutoFit/>
          </a:bodyPr>
          <a:lstStyle/>
          <a:p>
            <a:pPr algn="l">
              <a:lnSpc>
                <a:spcPts val="2640"/>
              </a:lnSpc>
            </a:pPr>
            <a:r>
              <a:rPr lang="ja-JP" altLang="en-US" sz="2400" b="1" i="0" u="none" dirty="0">
                <a:solidFill>
                  <a:srgbClr val="FFEA00"/>
                </a:solidFill>
                <a:latin typeface="Teko"/>
              </a:rPr>
              <a:t>「事件は会議室で起きてんじゃない！現場で起きてるんだ！！」</a:t>
            </a:r>
            <a:endParaRPr sz="2400" b="1" i="0" u="none" dirty="0">
              <a:solidFill>
                <a:srgbClr val="FFEA00"/>
              </a:solidFill>
              <a:latin typeface="Teko"/>
            </a:endParaRPr>
          </a:p>
        </p:txBody>
      </p:sp>
      <p:sp>
        <p:nvSpPr>
          <p:cNvPr id="7" name="TextBox 6">
            <a:extLst>
              <a:ext uri="{FF2B5EF4-FFF2-40B4-BE49-F238E27FC236}">
                <a16:creationId xmlns:a16="http://schemas.microsoft.com/office/drawing/2014/main" id="{939AD422-A6C6-8E3F-F5CB-C2C57E796967}"/>
              </a:ext>
            </a:extLst>
          </p:cNvPr>
          <p:cNvSpPr txBox="1"/>
          <p:nvPr/>
        </p:nvSpPr>
        <p:spPr>
          <a:xfrm>
            <a:off x="203200" y="2504345"/>
            <a:ext cx="12069921" cy="1717330"/>
          </a:xfrm>
          <a:prstGeom prst="rect">
            <a:avLst/>
          </a:prstGeom>
          <a:noFill/>
        </p:spPr>
        <p:txBody>
          <a:bodyPr wrap="square" lIns="0" tIns="0" rIns="0" bIns="0" anchor="t">
            <a:spAutoFit/>
          </a:bodyPr>
          <a:lstStyle/>
          <a:p>
            <a:pPr algn="l">
              <a:lnSpc>
                <a:spcPts val="2550"/>
              </a:lnSpc>
            </a:pPr>
            <a:endParaRPr lang="en-US" sz="2800" b="0" i="0" u="none" dirty="0">
              <a:solidFill>
                <a:srgbClr val="CBD5E1"/>
              </a:solidFill>
              <a:latin typeface="Noto Sans JP"/>
            </a:endParaRPr>
          </a:p>
          <a:p>
            <a:pPr algn="l">
              <a:lnSpc>
                <a:spcPts val="2550"/>
              </a:lnSpc>
            </a:pPr>
            <a:r>
              <a:rPr lang="en-US" altLang="ja-JP" sz="3200" b="0" i="0" u="none" dirty="0">
                <a:solidFill>
                  <a:srgbClr val="CBD5E1"/>
                </a:solidFill>
                <a:latin typeface="Noto Sans JP"/>
              </a:rPr>
              <a:t>5</a:t>
            </a:r>
            <a:r>
              <a:rPr lang="ja-JP" altLang="en-US" sz="3200" b="0" i="0" u="none" dirty="0">
                <a:solidFill>
                  <a:srgbClr val="CBD5E1"/>
                </a:solidFill>
                <a:latin typeface="Noto Sans JP"/>
              </a:rPr>
              <a:t>つのテーマを主体的に楽しく学んでもらうための</a:t>
            </a:r>
            <a:endParaRPr lang="en-US" altLang="ja-JP" sz="3200" b="0" i="0" u="none" dirty="0">
              <a:solidFill>
                <a:srgbClr val="CBD5E1"/>
              </a:solidFill>
              <a:latin typeface="Noto Sans JP"/>
            </a:endParaRPr>
          </a:p>
          <a:p>
            <a:pPr algn="l">
              <a:lnSpc>
                <a:spcPts val="2550"/>
              </a:lnSpc>
            </a:pPr>
            <a:endParaRPr lang="en-US" altLang="ja-JP" sz="3200" b="0" i="0" u="none" dirty="0">
              <a:solidFill>
                <a:srgbClr val="CBD5E1"/>
              </a:solidFill>
              <a:latin typeface="Noto Sans JP"/>
            </a:endParaRPr>
          </a:p>
          <a:p>
            <a:pPr algn="l">
              <a:lnSpc>
                <a:spcPts val="2550"/>
              </a:lnSpc>
            </a:pPr>
            <a:endParaRPr lang="en-US" sz="3200" b="0" i="0" u="none" dirty="0">
              <a:solidFill>
                <a:srgbClr val="CBD5E1"/>
              </a:solidFill>
              <a:latin typeface="Noto Sans JP"/>
            </a:endParaRPr>
          </a:p>
          <a:p>
            <a:pPr algn="l">
              <a:lnSpc>
                <a:spcPts val="2550"/>
              </a:lnSpc>
            </a:pPr>
            <a:r>
              <a:rPr lang="ja-JP" altLang="en-US" sz="3200" b="0" i="0" u="none" dirty="0">
                <a:solidFill>
                  <a:srgbClr val="CBD5E1"/>
                </a:solidFill>
                <a:latin typeface="Noto Sans JP"/>
              </a:rPr>
              <a:t>　</a:t>
            </a:r>
            <a:r>
              <a:rPr sz="4800" b="1" i="0" u="none" dirty="0">
                <a:solidFill>
                  <a:srgbClr val="FF003C"/>
                </a:solidFill>
                <a:latin typeface="+mn-ea"/>
              </a:rPr>
              <a:t>【</a:t>
            </a:r>
            <a:r>
              <a:rPr sz="4800" b="1" i="0" u="none" dirty="0" err="1">
                <a:solidFill>
                  <a:srgbClr val="FF003C"/>
                </a:solidFill>
                <a:latin typeface="+mn-ea"/>
              </a:rPr>
              <a:t>建設現場体験型のリアル</a:t>
            </a:r>
            <a:r>
              <a:rPr lang="ja-JP" altLang="en-US" sz="4800" b="1" i="0" u="none" dirty="0">
                <a:solidFill>
                  <a:srgbClr val="FF003C"/>
                </a:solidFill>
                <a:latin typeface="+mn-ea"/>
              </a:rPr>
              <a:t>謎解き</a:t>
            </a:r>
            <a:r>
              <a:rPr sz="4800" b="1" i="0" u="none" dirty="0" err="1">
                <a:solidFill>
                  <a:srgbClr val="FF003C"/>
                </a:solidFill>
                <a:latin typeface="+mn-ea"/>
              </a:rPr>
              <a:t>ゲーム</a:t>
            </a:r>
            <a:r>
              <a:rPr sz="4800" b="1" i="0" u="none" dirty="0">
                <a:solidFill>
                  <a:srgbClr val="FF003C"/>
                </a:solidFill>
                <a:latin typeface="+mn-ea"/>
              </a:rPr>
              <a:t>】</a:t>
            </a:r>
            <a:endParaRPr sz="2800" b="0" i="0" u="none" dirty="0">
              <a:solidFill>
                <a:srgbClr val="CBD5E1"/>
              </a:solidFill>
              <a:latin typeface="+mn-ea"/>
            </a:endParaRPr>
          </a:p>
        </p:txBody>
      </p:sp>
      <p:sp>
        <p:nvSpPr>
          <p:cNvPr id="10" name="Rectangle 9">
            <a:extLst>
              <a:ext uri="{FF2B5EF4-FFF2-40B4-BE49-F238E27FC236}">
                <a16:creationId xmlns:a16="http://schemas.microsoft.com/office/drawing/2014/main" id="{14609A4A-567A-CB2E-A007-A092034BD7EA}"/>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図 7">
            <a:extLst>
              <a:ext uri="{FF2B5EF4-FFF2-40B4-BE49-F238E27FC236}">
                <a16:creationId xmlns:a16="http://schemas.microsoft.com/office/drawing/2014/main" id="{70E2ECE7-E6F5-B010-B0B0-80B9F55D88C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1064324">
            <a:off x="10095608" y="4646694"/>
            <a:ext cx="2299275" cy="2299275"/>
          </a:xfrm>
          <a:prstGeom prst="rect">
            <a:avLst/>
          </a:prstGeom>
        </p:spPr>
      </p:pic>
      <p:pic>
        <p:nvPicPr>
          <p:cNvPr id="11" name="図 10">
            <a:extLst>
              <a:ext uri="{FF2B5EF4-FFF2-40B4-BE49-F238E27FC236}">
                <a16:creationId xmlns:a16="http://schemas.microsoft.com/office/drawing/2014/main" id="{39048878-AB8D-A156-AA13-81207AF38C4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3528465">
            <a:off x="-316713" y="4305450"/>
            <a:ext cx="2299275" cy="2299275"/>
          </a:xfrm>
          <a:prstGeom prst="rect">
            <a:avLst/>
          </a:prstGeom>
        </p:spPr>
      </p:pic>
    </p:spTree>
    <p:extLst>
      <p:ext uri="{BB962C8B-B14F-4D97-AF65-F5344CB8AC3E}">
        <p14:creationId xmlns:p14="http://schemas.microsoft.com/office/powerpoint/2010/main" val="312502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0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2765-4963-FF91-B17A-6D4D21CBF28E}"/>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60146951-B7B8-C3AA-F6AF-05570A22E5F3}"/>
              </a:ext>
            </a:extLst>
          </p:cNvPr>
          <p:cNvPicPr>
            <a:picLocks noChangeAspect="1"/>
          </p:cNvPicPr>
          <p:nvPr/>
        </p:nvPicPr>
        <p:blipFill>
          <a:blip r:embed="rId3"/>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A1ACBAA-62E7-0CEB-191E-EC6A06E2510A}"/>
              </a:ext>
            </a:extLst>
          </p:cNvPr>
          <p:cNvSpPr txBox="1"/>
          <p:nvPr/>
        </p:nvSpPr>
        <p:spPr>
          <a:xfrm>
            <a:off x="581025" y="936724"/>
            <a:ext cx="554069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mn-ea"/>
              </a:rPr>
              <a:t>MISSION CONCEPT</a:t>
            </a:r>
          </a:p>
        </p:txBody>
      </p:sp>
      <p:sp>
        <p:nvSpPr>
          <p:cNvPr id="4" name="Rectangle 3">
            <a:extLst>
              <a:ext uri="{FF2B5EF4-FFF2-40B4-BE49-F238E27FC236}">
                <a16:creationId xmlns:a16="http://schemas.microsoft.com/office/drawing/2014/main" id="{4D61C0E3-AC9A-A6C9-473C-8A1D098E1F70}"/>
              </a:ext>
            </a:extLst>
          </p:cNvPr>
          <p:cNvSpPr/>
          <p:nvPr/>
        </p:nvSpPr>
        <p:spPr>
          <a:xfrm>
            <a:off x="581025" y="1503461"/>
            <a:ext cx="52768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74B736D0-84F0-9ED6-889A-7676A3A51CF8}"/>
              </a:ext>
            </a:extLst>
          </p:cNvPr>
          <p:cNvSpPr txBox="1"/>
          <p:nvPr/>
        </p:nvSpPr>
        <p:spPr>
          <a:xfrm>
            <a:off x="581025" y="1808480"/>
            <a:ext cx="11265354" cy="2373022"/>
          </a:xfrm>
          <a:prstGeom prst="rect">
            <a:avLst/>
          </a:prstGeom>
          <a:noFill/>
        </p:spPr>
        <p:txBody>
          <a:bodyPr wrap="square" lIns="0" tIns="0" rIns="0" bIns="0" anchor="t">
            <a:spAutoFit/>
          </a:bodyPr>
          <a:lstStyle/>
          <a:p>
            <a:pPr algn="l">
              <a:lnSpc>
                <a:spcPts val="2550"/>
              </a:lnSpc>
            </a:pPr>
            <a:r>
              <a:rPr lang="ja-JP" altLang="en-US" sz="2400" dirty="0">
                <a:solidFill>
                  <a:srgbClr val="CBD5E1"/>
                </a:solidFill>
                <a:latin typeface="+mn-ea"/>
              </a:rPr>
              <a:t>テレビでみるアーティストの演奏と、実際にライブで観る迫力の違いがわかるだろうか？</a:t>
            </a:r>
            <a:endParaRPr lang="en-US" altLang="ja-JP" sz="2400" dirty="0">
              <a:solidFill>
                <a:srgbClr val="CBD5E1"/>
              </a:solidFill>
              <a:latin typeface="+mn-ea"/>
            </a:endParaRPr>
          </a:p>
          <a:p>
            <a:pPr algn="l">
              <a:lnSpc>
                <a:spcPts val="2550"/>
              </a:lnSpc>
            </a:pPr>
            <a:endParaRPr lang="en-US" sz="2400" b="0" i="0" u="none" dirty="0">
              <a:solidFill>
                <a:srgbClr val="CBD5E1"/>
              </a:solidFill>
              <a:latin typeface="+mn-ea"/>
            </a:endParaRPr>
          </a:p>
          <a:p>
            <a:pPr algn="l">
              <a:lnSpc>
                <a:spcPts val="2550"/>
              </a:lnSpc>
            </a:pPr>
            <a:r>
              <a:rPr sz="2400" b="0" i="0" u="none" dirty="0" err="1">
                <a:solidFill>
                  <a:srgbClr val="CBD5E1"/>
                </a:solidFill>
                <a:latin typeface="+mn-ea"/>
              </a:rPr>
              <a:t>写真や図面からでは得られない圧倒的な規模</a:t>
            </a:r>
            <a:r>
              <a:rPr lang="ja-JP" altLang="en-US" sz="2400" dirty="0">
                <a:solidFill>
                  <a:srgbClr val="CBD5E1"/>
                </a:solidFill>
                <a:latin typeface="+mn-ea"/>
              </a:rPr>
              <a:t>感、</a:t>
            </a:r>
            <a:r>
              <a:rPr sz="2400" b="0" i="0" u="none" dirty="0" err="1">
                <a:solidFill>
                  <a:srgbClr val="CBD5E1"/>
                </a:solidFill>
                <a:latin typeface="+mn-ea"/>
              </a:rPr>
              <a:t>匂い、音、空間の迫力</a:t>
            </a:r>
            <a:r>
              <a:rPr lang="ja-JP" altLang="en-US" sz="2400" b="0" i="0" u="none" dirty="0">
                <a:solidFill>
                  <a:srgbClr val="CBD5E1"/>
                </a:solidFill>
                <a:latin typeface="+mn-ea"/>
              </a:rPr>
              <a:t>・・・</a:t>
            </a:r>
            <a:endParaRPr lang="en-US" sz="2400" b="0" i="0" u="none" dirty="0">
              <a:solidFill>
                <a:srgbClr val="CBD5E1"/>
              </a:solidFill>
              <a:latin typeface="+mn-ea"/>
            </a:endParaRPr>
          </a:p>
          <a:p>
            <a:pPr algn="l">
              <a:lnSpc>
                <a:spcPts val="2550"/>
              </a:lnSpc>
            </a:pPr>
            <a:r>
              <a:rPr lang="ja-JP" altLang="en-US" sz="2400" b="0" i="0" u="none" dirty="0">
                <a:solidFill>
                  <a:srgbClr val="CBD5E1"/>
                </a:solidFill>
                <a:latin typeface="+mn-ea"/>
              </a:rPr>
              <a:t>さぁ！</a:t>
            </a:r>
            <a:r>
              <a:rPr sz="2400" b="0" i="0" u="none" dirty="0" err="1">
                <a:solidFill>
                  <a:srgbClr val="CBD5E1"/>
                </a:solidFill>
                <a:latin typeface="+mn-ea"/>
              </a:rPr>
              <a:t>現場</a:t>
            </a:r>
            <a:r>
              <a:rPr lang="ja-JP" altLang="en-US" sz="2400" b="0" i="0" u="none" dirty="0">
                <a:solidFill>
                  <a:srgbClr val="CBD5E1"/>
                </a:solidFill>
                <a:latin typeface="+mn-ea"/>
              </a:rPr>
              <a:t>を歩き回り</a:t>
            </a:r>
            <a:r>
              <a:rPr sz="2400" b="0" i="0" u="none" dirty="0">
                <a:solidFill>
                  <a:srgbClr val="CBD5E1"/>
                </a:solidFill>
                <a:latin typeface="+mn-ea"/>
              </a:rPr>
              <a:t>、</a:t>
            </a:r>
            <a:r>
              <a:rPr lang="ja-JP" altLang="en-US" sz="2400" b="0" i="0" u="none" dirty="0">
                <a:solidFill>
                  <a:srgbClr val="CBD5E1"/>
                </a:solidFill>
                <a:latin typeface="+mn-ea"/>
              </a:rPr>
              <a:t>体験しよう！</a:t>
            </a:r>
            <a:endParaRPr lang="en-US" altLang="ja-JP" sz="2400" b="0" i="0" u="none" dirty="0">
              <a:solidFill>
                <a:srgbClr val="CBD5E1"/>
              </a:solidFill>
              <a:latin typeface="+mn-ea"/>
            </a:endParaRPr>
          </a:p>
          <a:p>
            <a:pPr algn="l">
              <a:lnSpc>
                <a:spcPts val="2550"/>
              </a:lnSpc>
            </a:pPr>
            <a:endParaRPr lang="en-US" sz="2400" b="0" i="0" u="none" dirty="0">
              <a:solidFill>
                <a:srgbClr val="CBD5E1"/>
              </a:solidFill>
              <a:latin typeface="+mn-ea"/>
            </a:endParaRPr>
          </a:p>
          <a:p>
            <a:pPr algn="l">
              <a:lnSpc>
                <a:spcPts val="2550"/>
              </a:lnSpc>
            </a:pPr>
            <a:endParaRPr lang="en-US" sz="2400" dirty="0">
              <a:solidFill>
                <a:srgbClr val="CBD5E1"/>
              </a:solidFill>
              <a:latin typeface="+mn-ea"/>
            </a:endParaRPr>
          </a:p>
          <a:p>
            <a:pPr algn="l">
              <a:lnSpc>
                <a:spcPts val="2550"/>
              </a:lnSpc>
            </a:pPr>
            <a:r>
              <a:rPr sz="4000" b="0" i="0" u="none" dirty="0" err="1">
                <a:solidFill>
                  <a:srgbClr val="FF0000"/>
                </a:solidFill>
                <a:latin typeface="+mn-ea"/>
              </a:rPr>
              <a:t>非言語情報を「感動」と共に持ち帰れ</a:t>
            </a:r>
            <a:r>
              <a:rPr sz="4000" b="0" i="0" u="none" dirty="0">
                <a:solidFill>
                  <a:srgbClr val="FF0000"/>
                </a:solidFill>
                <a:latin typeface="+mn-ea"/>
              </a:rPr>
              <a:t>。</a:t>
            </a:r>
          </a:p>
        </p:txBody>
      </p:sp>
      <p:sp>
        <p:nvSpPr>
          <p:cNvPr id="9" name="TextBox 8">
            <a:extLst>
              <a:ext uri="{FF2B5EF4-FFF2-40B4-BE49-F238E27FC236}">
                <a16:creationId xmlns:a16="http://schemas.microsoft.com/office/drawing/2014/main" id="{2118428C-FA70-7443-49D8-E8DB474C2978}"/>
              </a:ext>
            </a:extLst>
          </p:cNvPr>
          <p:cNvSpPr txBox="1"/>
          <p:nvPr/>
        </p:nvSpPr>
        <p:spPr>
          <a:xfrm>
            <a:off x="2042473" y="4802000"/>
            <a:ext cx="10328276" cy="335798"/>
          </a:xfrm>
          <a:prstGeom prst="rect">
            <a:avLst/>
          </a:prstGeom>
          <a:noFill/>
        </p:spPr>
        <p:txBody>
          <a:bodyPr wrap="square" lIns="0" tIns="0" rIns="0" bIns="0" anchor="t">
            <a:spAutoFit/>
          </a:bodyPr>
          <a:lstStyle/>
          <a:p>
            <a:pPr algn="l">
              <a:lnSpc>
                <a:spcPts val="2550"/>
              </a:lnSpc>
            </a:pPr>
            <a:r>
              <a:rPr sz="2400" b="0" i="0" u="none" dirty="0" err="1">
                <a:solidFill>
                  <a:srgbClr val="CBD5E1"/>
                </a:solidFill>
                <a:latin typeface="+mn-ea"/>
              </a:rPr>
              <a:t>自らの心の中に</a:t>
            </a:r>
            <a:r>
              <a:rPr sz="2400" b="1" i="0" u="none" dirty="0" err="1">
                <a:solidFill>
                  <a:srgbClr val="00F3FF"/>
                </a:solidFill>
                <a:latin typeface="+mn-ea"/>
              </a:rPr>
              <a:t>「組み立てる楽しさ」</a:t>
            </a:r>
            <a:r>
              <a:rPr sz="2400" b="0" i="0" u="none" dirty="0" err="1">
                <a:solidFill>
                  <a:srgbClr val="CBD5E1"/>
                </a:solidFill>
                <a:latin typeface="+mn-ea"/>
              </a:rPr>
              <a:t>を育むミッションが、</a:t>
            </a:r>
            <a:r>
              <a:rPr sz="2800" b="1" i="0" u="none" dirty="0" err="1">
                <a:solidFill>
                  <a:srgbClr val="FF0000"/>
                </a:solidFill>
                <a:latin typeface="+mn-ea"/>
              </a:rPr>
              <a:t>今始まる</a:t>
            </a:r>
            <a:r>
              <a:rPr sz="2800" b="1" i="0" u="none" dirty="0">
                <a:solidFill>
                  <a:srgbClr val="FF0000"/>
                </a:solidFill>
                <a:latin typeface="+mn-ea"/>
              </a:rPr>
              <a:t>。</a:t>
            </a:r>
            <a:endParaRPr sz="2400" b="1" i="0" u="none" dirty="0">
              <a:solidFill>
                <a:srgbClr val="FF0000"/>
              </a:solidFill>
              <a:latin typeface="+mn-ea"/>
            </a:endParaRPr>
          </a:p>
        </p:txBody>
      </p:sp>
      <p:sp>
        <p:nvSpPr>
          <p:cNvPr id="10" name="Rectangle 9">
            <a:extLst>
              <a:ext uri="{FF2B5EF4-FFF2-40B4-BE49-F238E27FC236}">
                <a16:creationId xmlns:a16="http://schemas.microsoft.com/office/drawing/2014/main" id="{AA8C8FA8-2082-DDF7-E0CA-29B9B9193AB5}"/>
              </a:ext>
            </a:extLst>
          </p:cNvPr>
          <p:cNvSpPr/>
          <p:nvPr/>
        </p:nvSpPr>
        <p:spPr>
          <a:xfrm>
            <a:off x="6334125" y="9525"/>
            <a:ext cx="5848350" cy="68389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331945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7FED9-63DF-4C8F-057A-87F6C1454804}"/>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B7310C8A-59FB-8A41-9058-69DD68E2A231}"/>
              </a:ext>
            </a:extLst>
          </p:cNvPr>
          <p:cNvPicPr>
            <a:picLocks noChangeAspect="1"/>
          </p:cNvPicPr>
          <p:nvPr/>
        </p:nvPicPr>
        <p:blipFill>
          <a:blip r:embed="rId2"/>
          <a:stretch>
            <a:fillRect/>
          </a:stretch>
        </p:blipFill>
        <p:spPr>
          <a:xfrm>
            <a:off x="0" y="-2"/>
            <a:ext cx="12192000" cy="6858002"/>
          </a:xfrm>
          <a:prstGeom prst="rect">
            <a:avLst/>
          </a:prstGeom>
        </p:spPr>
      </p:pic>
      <p:sp>
        <p:nvSpPr>
          <p:cNvPr id="11" name="テキスト ボックス 10">
            <a:extLst>
              <a:ext uri="{FF2B5EF4-FFF2-40B4-BE49-F238E27FC236}">
                <a16:creationId xmlns:a16="http://schemas.microsoft.com/office/drawing/2014/main" id="{77021987-DDF9-7EF9-3E70-383C34EE55E2}"/>
              </a:ext>
            </a:extLst>
          </p:cNvPr>
          <p:cNvSpPr txBox="1"/>
          <p:nvPr/>
        </p:nvSpPr>
        <p:spPr>
          <a:xfrm>
            <a:off x="710564" y="1676298"/>
            <a:ext cx="2473061" cy="4703852"/>
          </a:xfrm>
          <a:prstGeom prst="rect">
            <a:avLst/>
          </a:prstGeom>
          <a:noFill/>
        </p:spPr>
        <p:txBody>
          <a:bodyPr wrap="square">
            <a:spAutoFit/>
          </a:bodyPr>
          <a:lstStyle/>
          <a:p>
            <a:pPr>
              <a:lnSpc>
                <a:spcPts val="2550"/>
              </a:lnSpc>
            </a:pPr>
            <a:r>
              <a:rPr lang="ja-JP" altLang="en-US" b="1" dirty="0">
                <a:solidFill>
                  <a:schemeClr val="bg1">
                    <a:lumMod val="95000"/>
                  </a:schemeClr>
                </a:solidFill>
                <a:latin typeface="+mn-ea"/>
              </a:rPr>
              <a:t>①技術向上</a:t>
            </a:r>
            <a:endParaRPr lang="en-US" altLang="ja-JP" b="1" dirty="0">
              <a:solidFill>
                <a:schemeClr val="bg1">
                  <a:lumMod val="95000"/>
                </a:schemeClr>
              </a:solidFill>
              <a:latin typeface="+mn-ea"/>
            </a:endParaRPr>
          </a:p>
          <a:p>
            <a:pPr>
              <a:lnSpc>
                <a:spcPts val="2550"/>
              </a:lnSpc>
            </a:pPr>
            <a:endParaRPr lang="en-US" altLang="ja-JP" b="1" dirty="0">
              <a:solidFill>
                <a:srgbClr val="FF003C"/>
              </a:solidFill>
              <a:latin typeface="+mn-ea"/>
            </a:endParaRPr>
          </a:p>
          <a:p>
            <a:pPr>
              <a:lnSpc>
                <a:spcPts val="2550"/>
              </a:lnSpc>
            </a:pPr>
            <a:r>
              <a:rPr lang="ja-JP" altLang="en-US" b="1" dirty="0">
                <a:solidFill>
                  <a:srgbClr val="FF003C"/>
                </a:solidFill>
                <a:latin typeface="+mn-ea"/>
              </a:rPr>
              <a:t>　　　　　　　　　　　　 </a:t>
            </a:r>
            <a:endParaRPr lang="en-US" altLang="ja-JP" b="1" dirty="0">
              <a:solidFill>
                <a:srgbClr val="FF003C"/>
              </a:solidFill>
              <a:latin typeface="+mn-ea"/>
            </a:endParaRPr>
          </a:p>
          <a:p>
            <a:pPr>
              <a:lnSpc>
                <a:spcPts val="2550"/>
              </a:lnSpc>
            </a:pPr>
            <a:r>
              <a:rPr lang="ja-JP" altLang="en-US" b="1" dirty="0">
                <a:solidFill>
                  <a:schemeClr val="bg1">
                    <a:lumMod val="95000"/>
                  </a:schemeClr>
                </a:solidFill>
                <a:latin typeface="+mn-ea"/>
              </a:rPr>
              <a:t>②経験共有 </a:t>
            </a:r>
            <a:endParaRPr lang="en-US" altLang="ja-JP" b="1" dirty="0">
              <a:solidFill>
                <a:schemeClr val="bg1">
                  <a:lumMod val="95000"/>
                </a:schemeClr>
              </a:solidFill>
              <a:latin typeface="+mn-ea"/>
            </a:endParaRPr>
          </a:p>
          <a:p>
            <a:pPr>
              <a:lnSpc>
                <a:spcPts val="2550"/>
              </a:lnSpc>
            </a:pPr>
            <a:endParaRPr lang="en-US" altLang="ja-JP" b="1" dirty="0">
              <a:solidFill>
                <a:srgbClr val="FF003C"/>
              </a:solidFill>
              <a:latin typeface="+mn-ea"/>
            </a:endParaRPr>
          </a:p>
          <a:p>
            <a:pPr>
              <a:lnSpc>
                <a:spcPts val="2550"/>
              </a:lnSpc>
            </a:pPr>
            <a:endParaRPr lang="en-US" altLang="ja-JP" b="1" dirty="0">
              <a:solidFill>
                <a:srgbClr val="FF003C"/>
              </a:solidFill>
              <a:latin typeface="+mn-ea"/>
            </a:endParaRPr>
          </a:p>
          <a:p>
            <a:pPr>
              <a:lnSpc>
                <a:spcPts val="2550"/>
              </a:lnSpc>
            </a:pPr>
            <a:r>
              <a:rPr lang="ja-JP" altLang="en-US" b="1" dirty="0">
                <a:solidFill>
                  <a:schemeClr val="bg1">
                    <a:lumMod val="95000"/>
                  </a:schemeClr>
                </a:solidFill>
                <a:latin typeface="+mn-ea"/>
              </a:rPr>
              <a:t>③主体性 </a:t>
            </a:r>
            <a:endParaRPr lang="en-US" altLang="ja-JP" b="1" dirty="0">
              <a:solidFill>
                <a:schemeClr val="bg1">
                  <a:lumMod val="95000"/>
                </a:schemeClr>
              </a:solidFill>
              <a:latin typeface="+mn-ea"/>
            </a:endParaRPr>
          </a:p>
          <a:p>
            <a:pPr>
              <a:lnSpc>
                <a:spcPts val="2550"/>
              </a:lnSpc>
            </a:pPr>
            <a:endParaRPr lang="en-US" altLang="ja-JP" b="1" dirty="0">
              <a:solidFill>
                <a:srgbClr val="FF003C"/>
              </a:solidFill>
              <a:latin typeface="+mn-ea"/>
            </a:endParaRPr>
          </a:p>
          <a:p>
            <a:pPr>
              <a:lnSpc>
                <a:spcPts val="2550"/>
              </a:lnSpc>
            </a:pPr>
            <a:endParaRPr lang="en-US" altLang="ja-JP" b="1" dirty="0">
              <a:solidFill>
                <a:srgbClr val="FF003C"/>
              </a:solidFill>
              <a:latin typeface="+mn-ea"/>
            </a:endParaRPr>
          </a:p>
          <a:p>
            <a:pPr>
              <a:lnSpc>
                <a:spcPts val="2550"/>
              </a:lnSpc>
            </a:pPr>
            <a:r>
              <a:rPr lang="ja-JP" altLang="en-US" b="1" dirty="0">
                <a:solidFill>
                  <a:schemeClr val="bg1">
                    <a:lumMod val="95000"/>
                  </a:schemeClr>
                </a:solidFill>
                <a:latin typeface="+mn-ea"/>
              </a:rPr>
              <a:t>④施工管理の面白さ</a:t>
            </a:r>
            <a:endParaRPr lang="en-US" altLang="ja-JP" b="1" dirty="0">
              <a:solidFill>
                <a:schemeClr val="bg1">
                  <a:lumMod val="95000"/>
                </a:schemeClr>
              </a:solidFill>
              <a:latin typeface="+mn-ea"/>
            </a:endParaRPr>
          </a:p>
          <a:p>
            <a:pPr>
              <a:lnSpc>
                <a:spcPts val="2550"/>
              </a:lnSpc>
            </a:pPr>
            <a:r>
              <a:rPr lang="ja-JP" altLang="en-US" b="1" dirty="0">
                <a:solidFill>
                  <a:srgbClr val="FF003C"/>
                </a:solidFill>
                <a:latin typeface="+mn-ea"/>
              </a:rPr>
              <a:t> </a:t>
            </a:r>
            <a:endParaRPr lang="en-US" altLang="ja-JP" b="1" dirty="0">
              <a:solidFill>
                <a:srgbClr val="FF003C"/>
              </a:solidFill>
              <a:latin typeface="+mn-ea"/>
            </a:endParaRPr>
          </a:p>
          <a:p>
            <a:pPr>
              <a:lnSpc>
                <a:spcPts val="2550"/>
              </a:lnSpc>
            </a:pPr>
            <a:endParaRPr lang="en-US" altLang="ja-JP" b="1" dirty="0">
              <a:solidFill>
                <a:srgbClr val="FF003C"/>
              </a:solidFill>
              <a:latin typeface="+mn-ea"/>
            </a:endParaRPr>
          </a:p>
          <a:p>
            <a:pPr>
              <a:lnSpc>
                <a:spcPts val="2550"/>
              </a:lnSpc>
            </a:pPr>
            <a:r>
              <a:rPr lang="ja-JP" altLang="en-US" b="1" dirty="0">
                <a:solidFill>
                  <a:schemeClr val="bg1">
                    <a:lumMod val="95000"/>
                  </a:schemeClr>
                </a:solidFill>
                <a:latin typeface="+mn-ea"/>
              </a:rPr>
              <a:t>⑤工事本部の一体感</a:t>
            </a:r>
            <a:endParaRPr lang="en-US" altLang="ja-JP" b="1" dirty="0">
              <a:solidFill>
                <a:schemeClr val="bg1">
                  <a:lumMod val="95000"/>
                </a:schemeClr>
              </a:solidFill>
              <a:latin typeface="+mn-ea"/>
            </a:endParaRPr>
          </a:p>
          <a:p>
            <a:endParaRPr lang="ja-JP" altLang="en-US" dirty="0">
              <a:solidFill>
                <a:schemeClr val="bg1"/>
              </a:solidFill>
            </a:endParaRPr>
          </a:p>
        </p:txBody>
      </p:sp>
      <p:sp>
        <p:nvSpPr>
          <p:cNvPr id="13" name="Rectangle 15">
            <a:extLst>
              <a:ext uri="{FF2B5EF4-FFF2-40B4-BE49-F238E27FC236}">
                <a16:creationId xmlns:a16="http://schemas.microsoft.com/office/drawing/2014/main" id="{A452EBB1-9ADB-AE84-C44A-BB2A67243E8D}"/>
              </a:ext>
            </a:extLst>
          </p:cNvPr>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テキスト ボックス 14">
            <a:extLst>
              <a:ext uri="{FF2B5EF4-FFF2-40B4-BE49-F238E27FC236}">
                <a16:creationId xmlns:a16="http://schemas.microsoft.com/office/drawing/2014/main" id="{B1EEC8F6-F0C4-0148-206B-53B848B1C833}"/>
              </a:ext>
            </a:extLst>
          </p:cNvPr>
          <p:cNvSpPr txBox="1"/>
          <p:nvPr/>
        </p:nvSpPr>
        <p:spPr>
          <a:xfrm>
            <a:off x="3296697" y="1519899"/>
            <a:ext cx="8069621" cy="725968"/>
          </a:xfrm>
          <a:prstGeom prst="rect">
            <a:avLst/>
          </a:prstGeom>
          <a:noFill/>
        </p:spPr>
        <p:txBody>
          <a:bodyPr wrap="square">
            <a:spAutoFit/>
          </a:bodyPr>
          <a:lstStyle/>
          <a:p>
            <a:pPr>
              <a:lnSpc>
                <a:spcPts val="2550"/>
              </a:lnSpc>
            </a:pP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謎解きメインワーク</a:t>
            </a: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別日に座学ワークにて補完</a:t>
            </a:r>
            <a:r>
              <a:rPr lang="en-US" altLang="ja-JP" sz="1400" b="1" dirty="0">
                <a:solidFill>
                  <a:schemeClr val="bg1">
                    <a:lumMod val="95000"/>
                  </a:schemeClr>
                </a:solidFill>
                <a:latin typeface="+mn-ea"/>
              </a:rPr>
              <a:t>】</a:t>
            </a:r>
          </a:p>
          <a:p>
            <a:pPr>
              <a:lnSpc>
                <a:spcPts val="2550"/>
              </a:lnSpc>
            </a:pPr>
            <a:r>
              <a:rPr lang="ja-JP" altLang="en-US" sz="1400" b="1" dirty="0">
                <a:solidFill>
                  <a:schemeClr val="bg1">
                    <a:lumMod val="95000"/>
                  </a:schemeClr>
                </a:solidFill>
                <a:latin typeface="+mn-ea"/>
              </a:rPr>
              <a:t>当日その場でクリアしきれなかった深い技術的疑問は「後日の振り返りワーク」へ繋げる。</a:t>
            </a:r>
          </a:p>
        </p:txBody>
      </p:sp>
      <p:sp>
        <p:nvSpPr>
          <p:cNvPr id="17" name="Rectangle 15">
            <a:extLst>
              <a:ext uri="{FF2B5EF4-FFF2-40B4-BE49-F238E27FC236}">
                <a16:creationId xmlns:a16="http://schemas.microsoft.com/office/drawing/2014/main" id="{21EBF859-F0BB-CBBA-08E4-72C9A504B49A}"/>
              </a:ext>
            </a:extLst>
          </p:cNvPr>
          <p:cNvSpPr/>
          <p:nvPr/>
        </p:nvSpPr>
        <p:spPr>
          <a:xfrm rot="5400000">
            <a:off x="188100" y="3723781"/>
            <a:ext cx="5991049" cy="45719"/>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5">
            <a:extLst>
              <a:ext uri="{FF2B5EF4-FFF2-40B4-BE49-F238E27FC236}">
                <a16:creationId xmlns:a16="http://schemas.microsoft.com/office/drawing/2014/main" id="{E058BDE7-9D3A-66AE-4B0B-4CC3E0D8DA11}"/>
              </a:ext>
            </a:extLst>
          </p:cNvPr>
          <p:cNvSpPr/>
          <p:nvPr/>
        </p:nvSpPr>
        <p:spPr>
          <a:xfrm>
            <a:off x="581025" y="2317504"/>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テキスト ボックス 20">
            <a:extLst>
              <a:ext uri="{FF2B5EF4-FFF2-40B4-BE49-F238E27FC236}">
                <a16:creationId xmlns:a16="http://schemas.microsoft.com/office/drawing/2014/main" id="{6A727A54-1D54-17AF-D7C6-5FAF0EFEE07A}"/>
              </a:ext>
            </a:extLst>
          </p:cNvPr>
          <p:cNvSpPr txBox="1"/>
          <p:nvPr/>
        </p:nvSpPr>
        <p:spPr>
          <a:xfrm>
            <a:off x="713761" y="962630"/>
            <a:ext cx="2473061" cy="702756"/>
          </a:xfrm>
          <a:prstGeom prst="rect">
            <a:avLst/>
          </a:prstGeom>
          <a:noFill/>
        </p:spPr>
        <p:txBody>
          <a:bodyPr wrap="square">
            <a:spAutoFit/>
          </a:bodyPr>
          <a:lstStyle/>
          <a:p>
            <a:pPr>
              <a:lnSpc>
                <a:spcPts val="2550"/>
              </a:lnSpc>
            </a:pPr>
            <a:r>
              <a:rPr lang="ja-JP" altLang="en-US" sz="2800" b="1" dirty="0">
                <a:solidFill>
                  <a:schemeClr val="bg1">
                    <a:lumMod val="95000"/>
                  </a:schemeClr>
                </a:solidFill>
                <a:latin typeface="+mn-ea"/>
              </a:rPr>
              <a:t>目指す要素</a:t>
            </a:r>
            <a:endParaRPr lang="en-US" altLang="ja-JP" sz="2800" b="1" dirty="0">
              <a:solidFill>
                <a:schemeClr val="bg1">
                  <a:lumMod val="95000"/>
                </a:schemeClr>
              </a:solidFill>
              <a:latin typeface="+mn-ea"/>
            </a:endParaRPr>
          </a:p>
          <a:p>
            <a:endParaRPr lang="ja-JP" altLang="en-US" dirty="0">
              <a:solidFill>
                <a:schemeClr val="bg1"/>
              </a:solidFill>
            </a:endParaRPr>
          </a:p>
        </p:txBody>
      </p:sp>
      <p:sp>
        <p:nvSpPr>
          <p:cNvPr id="23" name="テキスト ボックス 22">
            <a:extLst>
              <a:ext uri="{FF2B5EF4-FFF2-40B4-BE49-F238E27FC236}">
                <a16:creationId xmlns:a16="http://schemas.microsoft.com/office/drawing/2014/main" id="{70D36DFB-17FB-895F-A4D7-B339F3D6AAC6}"/>
              </a:ext>
            </a:extLst>
          </p:cNvPr>
          <p:cNvSpPr txBox="1"/>
          <p:nvPr/>
        </p:nvSpPr>
        <p:spPr>
          <a:xfrm>
            <a:off x="3273838" y="969212"/>
            <a:ext cx="8592221" cy="435247"/>
          </a:xfrm>
          <a:prstGeom prst="rect">
            <a:avLst/>
          </a:prstGeom>
          <a:noFill/>
        </p:spPr>
        <p:txBody>
          <a:bodyPr wrap="square">
            <a:spAutoFit/>
          </a:bodyPr>
          <a:lstStyle/>
          <a:p>
            <a:pPr>
              <a:lnSpc>
                <a:spcPts val="2550"/>
              </a:lnSpc>
            </a:pPr>
            <a:r>
              <a:rPr lang="en-US" altLang="ja-JP" sz="2800" b="1" dirty="0">
                <a:solidFill>
                  <a:schemeClr val="bg1">
                    <a:lumMod val="95000"/>
                  </a:schemeClr>
                </a:solidFill>
                <a:latin typeface="+mn-ea"/>
              </a:rPr>
              <a:t>5</a:t>
            </a:r>
            <a:r>
              <a:rPr lang="ja-JP" altLang="en-US" sz="2800" b="1" dirty="0">
                <a:solidFill>
                  <a:schemeClr val="bg1">
                    <a:lumMod val="95000"/>
                  </a:schemeClr>
                </a:solidFill>
                <a:latin typeface="+mn-ea"/>
              </a:rPr>
              <a:t>つの要素と企画の連動性</a:t>
            </a:r>
            <a:endParaRPr lang="ja-JP" altLang="en-US" dirty="0">
              <a:solidFill>
                <a:schemeClr val="bg1">
                  <a:lumMod val="95000"/>
                </a:schemeClr>
              </a:solidFill>
              <a:latin typeface="+mn-ea"/>
            </a:endParaRPr>
          </a:p>
        </p:txBody>
      </p:sp>
      <p:sp>
        <p:nvSpPr>
          <p:cNvPr id="25" name="テキスト ボックス 24">
            <a:extLst>
              <a:ext uri="{FF2B5EF4-FFF2-40B4-BE49-F238E27FC236}">
                <a16:creationId xmlns:a16="http://schemas.microsoft.com/office/drawing/2014/main" id="{863C9385-B9E9-5DED-5341-5D648992B120}"/>
              </a:ext>
            </a:extLst>
          </p:cNvPr>
          <p:cNvSpPr txBox="1"/>
          <p:nvPr/>
        </p:nvSpPr>
        <p:spPr>
          <a:xfrm>
            <a:off x="3273838" y="2285524"/>
            <a:ext cx="8069621" cy="1053173"/>
          </a:xfrm>
          <a:prstGeom prst="rect">
            <a:avLst/>
          </a:prstGeom>
          <a:noFill/>
        </p:spPr>
        <p:txBody>
          <a:bodyPr wrap="square">
            <a:spAutoFit/>
          </a:bodyPr>
          <a:lstStyle/>
          <a:p>
            <a:pPr>
              <a:lnSpc>
                <a:spcPts val="2550"/>
              </a:lnSpc>
            </a:pP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経験共有ワーク</a:t>
            </a:r>
            <a:r>
              <a:rPr lang="en-US" altLang="ja-JP" sz="1400" b="1" dirty="0">
                <a:solidFill>
                  <a:schemeClr val="bg1">
                    <a:lumMod val="95000"/>
                  </a:schemeClr>
                </a:solidFill>
                <a:latin typeface="+mn-ea"/>
              </a:rPr>
              <a:t>】</a:t>
            </a:r>
          </a:p>
          <a:p>
            <a:pPr>
              <a:lnSpc>
                <a:spcPts val="2550"/>
              </a:lnSpc>
            </a:pPr>
            <a:r>
              <a:rPr lang="ja-JP" altLang="en-US" sz="1400" b="1" dirty="0">
                <a:solidFill>
                  <a:schemeClr val="bg1">
                    <a:lumMod val="95000"/>
                  </a:schemeClr>
                </a:solidFill>
                <a:latin typeface="+mn-ea"/>
              </a:rPr>
              <a:t>「現場で実際にどういうトラブルがあり、どう乗り越えたか（あるいは現在どう進めているか）」というリアルな生データ・失敗談・工夫を問題文や解説に散りばめ、全員のナレッジにする。</a:t>
            </a:r>
          </a:p>
        </p:txBody>
      </p:sp>
      <p:sp>
        <p:nvSpPr>
          <p:cNvPr id="27" name="Rectangle 15">
            <a:extLst>
              <a:ext uri="{FF2B5EF4-FFF2-40B4-BE49-F238E27FC236}">
                <a16:creationId xmlns:a16="http://schemas.microsoft.com/office/drawing/2014/main" id="{8C4CCA4E-BBF6-720A-2674-BE87445AB020}"/>
              </a:ext>
            </a:extLst>
          </p:cNvPr>
          <p:cNvSpPr/>
          <p:nvPr/>
        </p:nvSpPr>
        <p:spPr>
          <a:xfrm>
            <a:off x="581025" y="3295596"/>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15">
            <a:extLst>
              <a:ext uri="{FF2B5EF4-FFF2-40B4-BE49-F238E27FC236}">
                <a16:creationId xmlns:a16="http://schemas.microsoft.com/office/drawing/2014/main" id="{F78DB9B6-DE6F-C3CE-2240-3E2C2356C1BB}"/>
              </a:ext>
            </a:extLst>
          </p:cNvPr>
          <p:cNvSpPr/>
          <p:nvPr/>
        </p:nvSpPr>
        <p:spPr>
          <a:xfrm>
            <a:off x="581025" y="4435354"/>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15">
            <a:extLst>
              <a:ext uri="{FF2B5EF4-FFF2-40B4-BE49-F238E27FC236}">
                <a16:creationId xmlns:a16="http://schemas.microsoft.com/office/drawing/2014/main" id="{C961FE87-EDFF-E98E-32F0-784475949DF0}"/>
              </a:ext>
            </a:extLst>
          </p:cNvPr>
          <p:cNvSpPr/>
          <p:nvPr/>
        </p:nvSpPr>
        <p:spPr>
          <a:xfrm>
            <a:off x="581025" y="5546273"/>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15">
            <a:extLst>
              <a:ext uri="{FF2B5EF4-FFF2-40B4-BE49-F238E27FC236}">
                <a16:creationId xmlns:a16="http://schemas.microsoft.com/office/drawing/2014/main" id="{B151E803-6C46-3C60-3127-902869648D14}"/>
              </a:ext>
            </a:extLst>
          </p:cNvPr>
          <p:cNvSpPr/>
          <p:nvPr/>
        </p:nvSpPr>
        <p:spPr>
          <a:xfrm>
            <a:off x="581025" y="6634793"/>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テキスト ボックス 34">
            <a:extLst>
              <a:ext uri="{FF2B5EF4-FFF2-40B4-BE49-F238E27FC236}">
                <a16:creationId xmlns:a16="http://schemas.microsoft.com/office/drawing/2014/main" id="{EB39811E-CFEC-1B63-EBDF-E0FBC01AF17D}"/>
              </a:ext>
            </a:extLst>
          </p:cNvPr>
          <p:cNvSpPr txBox="1"/>
          <p:nvPr/>
        </p:nvSpPr>
        <p:spPr>
          <a:xfrm>
            <a:off x="3296698" y="3314646"/>
            <a:ext cx="8069621" cy="1065676"/>
          </a:xfrm>
          <a:prstGeom prst="rect">
            <a:avLst/>
          </a:prstGeom>
          <a:noFill/>
        </p:spPr>
        <p:txBody>
          <a:bodyPr wrap="square">
            <a:spAutoFit/>
          </a:bodyPr>
          <a:lstStyle/>
          <a:p>
            <a:pPr>
              <a:lnSpc>
                <a:spcPts val="2550"/>
              </a:lnSpc>
            </a:pP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事前ワーク</a:t>
            </a:r>
            <a:r>
              <a:rPr lang="en-US" altLang="ja-JP" sz="1400" b="1" dirty="0">
                <a:solidFill>
                  <a:schemeClr val="bg1">
                    <a:lumMod val="95000"/>
                  </a:schemeClr>
                </a:solidFill>
                <a:latin typeface="+mn-ea"/>
              </a:rPr>
              <a:t>】</a:t>
            </a:r>
          </a:p>
          <a:p>
            <a:pPr>
              <a:lnSpc>
                <a:spcPts val="2550"/>
              </a:lnSpc>
            </a:pPr>
            <a:r>
              <a:rPr lang="ja-JP" altLang="en-US" sz="1400" b="1" dirty="0">
                <a:solidFill>
                  <a:schemeClr val="bg1">
                    <a:lumMod val="95000"/>
                  </a:schemeClr>
                </a:solidFill>
                <a:latin typeface="+mn-ea"/>
              </a:rPr>
              <a:t>ただ受け身で講義を聞くのではなく、事前に配られたクエスト（問題）の意図を考え、当日は自分たちの足と目で現場を歩いて答えを探し出す。</a:t>
            </a:r>
          </a:p>
        </p:txBody>
      </p:sp>
      <p:sp>
        <p:nvSpPr>
          <p:cNvPr id="37" name="テキスト ボックス 36">
            <a:extLst>
              <a:ext uri="{FF2B5EF4-FFF2-40B4-BE49-F238E27FC236}">
                <a16:creationId xmlns:a16="http://schemas.microsoft.com/office/drawing/2014/main" id="{C1C20E82-BFCF-EAC3-07CE-010D0EC43528}"/>
              </a:ext>
            </a:extLst>
          </p:cNvPr>
          <p:cNvSpPr txBox="1"/>
          <p:nvPr/>
        </p:nvSpPr>
        <p:spPr>
          <a:xfrm>
            <a:off x="3319558" y="4439012"/>
            <a:ext cx="8069621" cy="1061316"/>
          </a:xfrm>
          <a:prstGeom prst="rect">
            <a:avLst/>
          </a:prstGeom>
          <a:noFill/>
        </p:spPr>
        <p:txBody>
          <a:bodyPr wrap="square">
            <a:spAutoFit/>
          </a:bodyPr>
          <a:lstStyle/>
          <a:p>
            <a:pPr>
              <a:lnSpc>
                <a:spcPts val="2550"/>
              </a:lnSpc>
            </a:pP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ゲーム性・謎解き・現場体験</a:t>
            </a:r>
            <a:r>
              <a:rPr lang="en-US" altLang="ja-JP" sz="1400" b="1" dirty="0">
                <a:solidFill>
                  <a:schemeClr val="bg1">
                    <a:lumMod val="95000"/>
                  </a:schemeClr>
                </a:solidFill>
                <a:latin typeface="+mn-ea"/>
              </a:rPr>
              <a:t>】</a:t>
            </a:r>
          </a:p>
          <a:p>
            <a:pPr>
              <a:lnSpc>
                <a:spcPts val="2550"/>
              </a:lnSpc>
            </a:pPr>
            <a:r>
              <a:rPr lang="en-US" altLang="ja-JP" sz="1400" b="1" dirty="0">
                <a:solidFill>
                  <a:schemeClr val="bg1">
                    <a:lumMod val="95000"/>
                  </a:schemeClr>
                </a:solidFill>
                <a:latin typeface="+mn-ea"/>
              </a:rPr>
              <a:t>RPG</a:t>
            </a:r>
            <a:r>
              <a:rPr lang="ja-JP" altLang="en-US" sz="1400" b="1" dirty="0">
                <a:solidFill>
                  <a:schemeClr val="bg1">
                    <a:lumMod val="95000"/>
                  </a:schemeClr>
                </a:solidFill>
                <a:latin typeface="+mn-ea"/>
              </a:rPr>
              <a:t>のダンジョン攻略に見立てたワクワクする演出、</a:t>
            </a:r>
            <a:r>
              <a:rPr lang="en-US" altLang="ja-JP" sz="1400" b="1" dirty="0">
                <a:solidFill>
                  <a:schemeClr val="bg1">
                    <a:lumMod val="95000"/>
                  </a:schemeClr>
                </a:solidFill>
                <a:latin typeface="+mn-ea"/>
              </a:rPr>
              <a:t>NPC</a:t>
            </a:r>
            <a:r>
              <a:rPr lang="ja-JP" altLang="en-US" sz="1400" b="1" dirty="0">
                <a:solidFill>
                  <a:schemeClr val="bg1">
                    <a:lumMod val="95000"/>
                  </a:schemeClr>
                </a:solidFill>
                <a:latin typeface="+mn-ea"/>
              </a:rPr>
              <a:t>とのインタラクション、図面と現実を照らし合わせて謎が解けた瞬間の「爽快感」を味わう。</a:t>
            </a:r>
            <a:endParaRPr lang="en-US" altLang="ja-JP" sz="1400" b="1" dirty="0">
              <a:solidFill>
                <a:schemeClr val="bg1">
                  <a:lumMod val="95000"/>
                </a:schemeClr>
              </a:solidFill>
              <a:latin typeface="+mn-ea"/>
            </a:endParaRPr>
          </a:p>
        </p:txBody>
      </p:sp>
      <p:sp>
        <p:nvSpPr>
          <p:cNvPr id="39" name="テキスト ボックス 38">
            <a:extLst>
              <a:ext uri="{FF2B5EF4-FFF2-40B4-BE49-F238E27FC236}">
                <a16:creationId xmlns:a16="http://schemas.microsoft.com/office/drawing/2014/main" id="{5E2DB6E4-0C6A-7565-3572-67988A51610D}"/>
              </a:ext>
            </a:extLst>
          </p:cNvPr>
          <p:cNvSpPr txBox="1"/>
          <p:nvPr/>
        </p:nvSpPr>
        <p:spPr>
          <a:xfrm>
            <a:off x="3351059" y="5548531"/>
            <a:ext cx="8069621" cy="1061316"/>
          </a:xfrm>
          <a:prstGeom prst="rect">
            <a:avLst/>
          </a:prstGeom>
          <a:noFill/>
        </p:spPr>
        <p:txBody>
          <a:bodyPr wrap="square">
            <a:spAutoFit/>
          </a:bodyPr>
          <a:lstStyle/>
          <a:p>
            <a:pPr>
              <a:lnSpc>
                <a:spcPts val="2550"/>
              </a:lnSpc>
            </a:pPr>
            <a:r>
              <a:rPr lang="en-US" altLang="ja-JP" sz="1400" b="1" dirty="0">
                <a:solidFill>
                  <a:schemeClr val="bg1">
                    <a:lumMod val="95000"/>
                  </a:schemeClr>
                </a:solidFill>
                <a:latin typeface="+mn-ea"/>
              </a:rPr>
              <a:t>【</a:t>
            </a:r>
            <a:r>
              <a:rPr lang="ja-JP" altLang="en-US" sz="1400" b="1" dirty="0">
                <a:solidFill>
                  <a:schemeClr val="bg1">
                    <a:lumMod val="95000"/>
                  </a:schemeClr>
                </a:solidFill>
                <a:latin typeface="+mn-ea"/>
              </a:rPr>
              <a:t>チーム戦</a:t>
            </a:r>
            <a:r>
              <a:rPr lang="en-US" altLang="ja-JP" sz="1400" b="1" dirty="0">
                <a:solidFill>
                  <a:schemeClr val="bg1">
                    <a:lumMod val="95000"/>
                  </a:schemeClr>
                </a:solidFill>
                <a:latin typeface="+mn-ea"/>
              </a:rPr>
              <a:t>】</a:t>
            </a:r>
          </a:p>
          <a:p>
            <a:pPr>
              <a:lnSpc>
                <a:spcPts val="2550"/>
              </a:lnSpc>
            </a:pPr>
            <a:r>
              <a:rPr lang="ja-JP" altLang="en-US" sz="1400" b="1" dirty="0">
                <a:solidFill>
                  <a:schemeClr val="bg1">
                    <a:lumMod val="95000"/>
                  </a:schemeClr>
                </a:solidFill>
                <a:latin typeface="+mn-ea"/>
              </a:rPr>
              <a:t>拠点や年齢の垣根を越えたチームで知恵を出し合い、「あぁでもない、こうでもない」と議論し協力しながらゴール（脱出）を目指す。</a:t>
            </a:r>
            <a:endParaRPr lang="en-US" altLang="ja-JP" sz="1400" b="1" dirty="0">
              <a:solidFill>
                <a:schemeClr val="bg1">
                  <a:lumMod val="95000"/>
                </a:schemeClr>
              </a:solidFill>
              <a:latin typeface="+mn-ea"/>
            </a:endParaRPr>
          </a:p>
        </p:txBody>
      </p:sp>
      <p:sp>
        <p:nvSpPr>
          <p:cNvPr id="41" name="TextBox 2">
            <a:extLst>
              <a:ext uri="{FF2B5EF4-FFF2-40B4-BE49-F238E27FC236}">
                <a16:creationId xmlns:a16="http://schemas.microsoft.com/office/drawing/2014/main" id="{DFF59B5B-307A-BB14-29CD-45F20BE20936}"/>
              </a:ext>
            </a:extLst>
          </p:cNvPr>
          <p:cNvSpPr txBox="1"/>
          <p:nvPr/>
        </p:nvSpPr>
        <p:spPr>
          <a:xfrm>
            <a:off x="109604" y="151490"/>
            <a:ext cx="554069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mn-ea"/>
              </a:rPr>
              <a:t>MISSION CONCEPT</a:t>
            </a:r>
          </a:p>
        </p:txBody>
      </p:sp>
    </p:spTree>
    <p:extLst>
      <p:ext uri="{BB962C8B-B14F-4D97-AF65-F5344CB8AC3E}">
        <p14:creationId xmlns:p14="http://schemas.microsoft.com/office/powerpoint/2010/main" val="3226612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381625" y="2686050"/>
            <a:ext cx="1428750" cy="38100"/>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865596" y="2962275"/>
            <a:ext cx="6460807" cy="738664"/>
          </a:xfrm>
          <a:prstGeom prst="rect">
            <a:avLst/>
          </a:prstGeom>
          <a:noFill/>
        </p:spPr>
        <p:txBody>
          <a:bodyPr wrap="square" lIns="0" tIns="0" rIns="0" bIns="0" anchor="t">
            <a:spAutoFit/>
          </a:bodyPr>
          <a:lstStyle/>
          <a:p>
            <a:pPr algn="ctr">
              <a:defRPr/>
            </a:pPr>
            <a:r>
              <a:rPr sz="4800" b="1" i="0" u="none" dirty="0" err="1">
                <a:solidFill>
                  <a:srgbClr val="F9D342"/>
                </a:solidFill>
                <a:latin typeface="ノスタルドット（M+）" panose="020B0302020203020207" pitchFamily="50" charset="-128"/>
                <a:ea typeface="ノスタルドット（M+）" panose="020B0302020203020207" pitchFamily="50" charset="-128"/>
              </a:rPr>
              <a:t>基本ルール：迷宮の掟</a:t>
            </a:r>
            <a:endParaRPr sz="4800" b="1" i="0" u="none" dirty="0">
              <a:solidFill>
                <a:srgbClr val="F9D342"/>
              </a:solidFill>
              <a:latin typeface="ノスタルドット（M+）" panose="020B0302020203020207" pitchFamily="50" charset="-128"/>
              <a:ea typeface="ノスタルドット（M+）" panose="020B0302020203020207" pitchFamily="50" charset="-128"/>
            </a:endParaRPr>
          </a:p>
        </p:txBody>
      </p:sp>
      <p:sp>
        <p:nvSpPr>
          <p:cNvPr id="5" name="TextBox 4"/>
          <p:cNvSpPr txBox="1"/>
          <p:nvPr/>
        </p:nvSpPr>
        <p:spPr>
          <a:xfrm>
            <a:off x="2096655" y="3818430"/>
            <a:ext cx="8303490" cy="294953"/>
          </a:xfrm>
          <a:prstGeom prst="rect">
            <a:avLst/>
          </a:prstGeom>
          <a:noFill/>
        </p:spPr>
        <p:txBody>
          <a:bodyPr wrap="square" lIns="0" tIns="0" rIns="0" bIns="0" anchor="t">
            <a:spAutoFit/>
          </a:bodyPr>
          <a:lstStyle/>
          <a:p>
            <a:pPr algn="ctr">
              <a:lnSpc>
                <a:spcPts val="2250"/>
              </a:lnSpc>
            </a:pPr>
            <a:r>
              <a:rPr sz="2000" b="0" i="0" u="none" dirty="0" err="1">
                <a:solidFill>
                  <a:srgbClr val="6FCF97"/>
                </a:solidFill>
                <a:latin typeface="ノスタルドット（M+）" panose="020B0302020203020207" pitchFamily="50" charset="-128"/>
                <a:ea typeface="ノスタルドット（M+）" panose="020B0302020203020207" pitchFamily="50" charset="-128"/>
              </a:rPr>
              <a:t>ここは現実とゲームが交差するダンジョン（現場）である</a:t>
            </a:r>
            <a:r>
              <a:rPr sz="2000" b="0" i="0" u="none" dirty="0">
                <a:solidFill>
                  <a:srgbClr val="6FCF97"/>
                </a:solidFill>
                <a:latin typeface="ノスタルドット（M+）" panose="020B0302020203020207" pitchFamily="50" charset="-128"/>
                <a:ea typeface="ノスタルドット（M+）" panose="020B0302020203020207" pitchFamily="50" charset="-128"/>
              </a:rPr>
              <a:t>。</a:t>
            </a:r>
            <a:endParaRPr b="0" i="0" u="none" dirty="0">
              <a:solidFill>
                <a:srgbClr val="6FCF97"/>
              </a:solidFill>
              <a:latin typeface="ノスタルドット（M+）" panose="020B0302020203020207" pitchFamily="50" charset="-128"/>
              <a:ea typeface="ノスタルドット（M+）" panose="020B0302020203020207" pitchFamily="50" charset="-12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あああああああああああああああああああ">
            <a:hlinkClick r:id="" action="ppaction://media"/>
            <a:extLst>
              <a:ext uri="{FF2B5EF4-FFF2-40B4-BE49-F238E27FC236}">
                <a16:creationId xmlns:a16="http://schemas.microsoft.com/office/drawing/2014/main" id="{3C4FB1A7-4954-132F-9111-3F53A554369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92800" y="3225800"/>
            <a:ext cx="406400" cy="406400"/>
          </a:xfrm>
          <a:prstGeom prst="rect">
            <a:avLst/>
          </a:prstGeom>
        </p:spPr>
      </p:pic>
      <p:pic>
        <p:nvPicPr>
          <p:cNvPr id="4" name="【ドラクエ効果音】〈ファミコン風の効果音を作ってみた〉使用ソフト『KORG Gadget』Nintendo Switch - POE DIA _ ポエディア ゲームズ (mp3cut.net)">
            <a:hlinkClick r:id="" action="ppaction://media"/>
            <a:extLst>
              <a:ext uri="{FF2B5EF4-FFF2-40B4-BE49-F238E27FC236}">
                <a16:creationId xmlns:a16="http://schemas.microsoft.com/office/drawing/2014/main" id="{C1FC6521-E40F-77E4-F550-A152E9DC4CC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120582" y="335399"/>
            <a:ext cx="609600" cy="609600"/>
          </a:xfrm>
          <a:prstGeom prst="rect">
            <a:avLst/>
          </a:prstGeom>
        </p:spPr>
      </p:pic>
      <p:pic>
        <p:nvPicPr>
          <p:cNvPr id="2" name="Picture 1" descr="image.png"/>
          <p:cNvPicPr>
            <a:picLocks noChangeAspect="1"/>
          </p:cNvPicPr>
          <p:nvPr/>
        </p:nvPicPr>
        <p:blipFill>
          <a:blip r:embed="rId9"/>
          <a:stretch>
            <a:fillRect/>
          </a:stretch>
        </p:blipFill>
        <p:spPr>
          <a:xfrm>
            <a:off x="-29528" y="0"/>
            <a:ext cx="12192000" cy="6858000"/>
          </a:xfrm>
          <a:prstGeom prst="rect">
            <a:avLst/>
          </a:prstGeom>
        </p:spPr>
      </p:pic>
      <p:pic>
        <p:nvPicPr>
          <p:cNvPr id="3" name="Picture 2" descr="image.png"/>
          <p:cNvPicPr>
            <a:picLocks noChangeAspect="1"/>
          </p:cNvPicPr>
          <p:nvPr/>
        </p:nvPicPr>
        <p:blipFill>
          <a:blip r:embed="rId10"/>
          <a:stretch>
            <a:fillRect/>
          </a:stretch>
        </p:blipFill>
        <p:spPr>
          <a:xfrm>
            <a:off x="581025" y="2015982"/>
            <a:ext cx="11029950" cy="4156430"/>
          </a:xfrm>
          <a:prstGeom prst="rect">
            <a:avLst/>
          </a:prstGeom>
        </p:spPr>
      </p:pic>
      <p:sp>
        <p:nvSpPr>
          <p:cNvPr id="6" name="TextBox 5"/>
          <p:cNvSpPr txBox="1"/>
          <p:nvPr/>
        </p:nvSpPr>
        <p:spPr>
          <a:xfrm>
            <a:off x="1320799" y="2347855"/>
            <a:ext cx="5592536" cy="333425"/>
          </a:xfrm>
          <a:prstGeom prst="rect">
            <a:avLst/>
          </a:prstGeom>
          <a:noFill/>
        </p:spPr>
        <p:txBody>
          <a:bodyPr wrap="square" lIns="0" tIns="0" rIns="0" bIns="0" anchor="t">
            <a:spAutoFit/>
          </a:bodyPr>
          <a:lstStyle/>
          <a:p>
            <a:pPr algn="ctr">
              <a:lnSpc>
                <a:spcPts val="2640"/>
              </a:lnSpc>
            </a:pPr>
            <a:r>
              <a:rPr lang="ja-JP" altLang="en-US" sz="2400" b="1" i="0" u="none" dirty="0">
                <a:solidFill>
                  <a:srgbClr val="FFEA00"/>
                </a:solidFill>
                <a:latin typeface="ノスタルドット（M+）" panose="020B0302020203020207" pitchFamily="50" charset="-128"/>
                <a:ea typeface="ノスタルドット（M+）" panose="020B0302020203020207" pitchFamily="50" charset="-128"/>
              </a:rPr>
              <a:t>チーム編成（メインイベント）をせよ。</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pic>
        <p:nvPicPr>
          <p:cNvPr id="12" name="Picture 11" descr="image.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50999" y="2253768"/>
            <a:ext cx="355699" cy="457200"/>
          </a:xfrm>
          <a:prstGeom prst="rect">
            <a:avLst/>
          </a:prstGeom>
        </p:spPr>
      </p:pic>
      <p:sp>
        <p:nvSpPr>
          <p:cNvPr id="15" name="TextBox 14"/>
          <p:cNvSpPr txBox="1"/>
          <p:nvPr/>
        </p:nvSpPr>
        <p:spPr>
          <a:xfrm>
            <a:off x="581025" y="936724"/>
            <a:ext cx="11581447"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ノスタルドット（M+）" panose="020B0302020203020207" pitchFamily="50" charset="-128"/>
                <a:ea typeface="ノスタルドット（M+）" panose="020B0302020203020207" pitchFamily="50" charset="-128"/>
              </a:rPr>
              <a:t>GAME RULES</a:t>
            </a:r>
          </a:p>
        </p:txBody>
      </p:sp>
      <p:sp>
        <p:nvSpPr>
          <p:cNvPr id="16" name="Rectangle 15"/>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5">
            <a:extLst>
              <a:ext uri="{FF2B5EF4-FFF2-40B4-BE49-F238E27FC236}">
                <a16:creationId xmlns:a16="http://schemas.microsoft.com/office/drawing/2014/main" id="{6B7C211D-3843-3391-2B1B-4455EA40DAAC}"/>
              </a:ext>
            </a:extLst>
          </p:cNvPr>
          <p:cNvSpPr txBox="1"/>
          <p:nvPr/>
        </p:nvSpPr>
        <p:spPr>
          <a:xfrm>
            <a:off x="1206698" y="3033443"/>
            <a:ext cx="9092229" cy="3000821"/>
          </a:xfrm>
          <a:prstGeom prst="rect">
            <a:avLst/>
          </a:prstGeom>
          <a:noFill/>
        </p:spPr>
        <p:txBody>
          <a:bodyPr wrap="square" lIns="0" tIns="0" rIns="0" bIns="0" anchor="t">
            <a:spAutoFit/>
          </a:bodyPr>
          <a:lstStyle/>
          <a:p>
            <a:pPr>
              <a:lnSpc>
                <a:spcPts val="2640"/>
              </a:lnSpc>
            </a:pPr>
            <a:r>
              <a:rPr lang="ja-JP" altLang="en-US" sz="2400" b="1" dirty="0">
                <a:solidFill>
                  <a:schemeClr val="bg1"/>
                </a:solidFill>
                <a:latin typeface="ノスタルドット（M+）" panose="020B0302020203020207" pitchFamily="50" charset="-128"/>
                <a:ea typeface="ノスタルドット（M+）" panose="020B0302020203020207" pitchFamily="50" charset="-128"/>
              </a:rPr>
              <a:t>まず四人一組のチームを編成、うち一人がリーダーとなれ。</a:t>
            </a:r>
            <a:endParaRPr lang="en-US" altLang="ja-JP" sz="2400" b="1"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endParaRPr lang="en-US" sz="2400" b="1" i="0" u="none"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r>
              <a:rPr lang="ja-JP" altLang="en-US" sz="2400" b="1" i="0" u="none" dirty="0">
                <a:solidFill>
                  <a:schemeClr val="bg1"/>
                </a:solidFill>
                <a:latin typeface="ノスタルドット（M+）" panose="020B0302020203020207" pitchFamily="50" charset="-128"/>
                <a:ea typeface="ノスタルドット（M+）" panose="020B0302020203020207" pitchFamily="50" charset="-128"/>
              </a:rPr>
              <a:t>仲間と協力をして、ミッションへ挑戦してくれ。</a:t>
            </a:r>
            <a:endParaRPr lang="en-US" altLang="ja-JP" sz="2400" b="1" i="0" u="none"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endParaRPr lang="en-US" sz="2400" b="1"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r>
              <a:rPr lang="ja-JP" altLang="en-US" sz="2400" b="1" i="0" u="none" dirty="0">
                <a:solidFill>
                  <a:schemeClr val="bg1"/>
                </a:solidFill>
                <a:latin typeface="ノスタルドット（M+）" panose="020B0302020203020207" pitchFamily="50" charset="-128"/>
                <a:ea typeface="ノスタルドット（M+）" panose="020B0302020203020207" pitchFamily="50" charset="-128"/>
              </a:rPr>
              <a:t>一人ひとりに役割を与える。</a:t>
            </a:r>
            <a:endParaRPr lang="en-US" altLang="ja-JP" sz="2400" b="1" i="0" u="none"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endParaRPr lang="en-US" sz="2400" b="1"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r>
              <a:rPr lang="ja-JP" altLang="en-US" sz="2400" b="1" i="0" u="none" dirty="0">
                <a:solidFill>
                  <a:schemeClr val="bg1"/>
                </a:solidFill>
                <a:latin typeface="ノスタルドット（M+）" panose="020B0302020203020207" pitchFamily="50" charset="-128"/>
                <a:ea typeface="ノスタルドット（M+）" panose="020B0302020203020207" pitchFamily="50" charset="-128"/>
              </a:rPr>
              <a:t>お互いのスキルを活かして戦うのだ。</a:t>
            </a:r>
            <a:endParaRPr lang="en-US" altLang="ja-JP" sz="2400" b="1" i="0" u="none"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r>
              <a:rPr lang="ja-JP" altLang="en-US" sz="2400" b="1" dirty="0">
                <a:solidFill>
                  <a:schemeClr val="bg1"/>
                </a:solidFill>
                <a:latin typeface="ノスタルドット（M+）" panose="020B0302020203020207" pitchFamily="50" charset="-128"/>
                <a:ea typeface="ノスタルドット（M+）" panose="020B0302020203020207" pitchFamily="50" charset="-128"/>
              </a:rPr>
              <a:t>　　　　　</a:t>
            </a:r>
            <a:endParaRPr lang="en-US" altLang="ja-JP" sz="2400" b="1" dirty="0">
              <a:solidFill>
                <a:schemeClr val="bg1"/>
              </a:solidFill>
              <a:latin typeface="ノスタルドット（M+）" panose="020B0302020203020207" pitchFamily="50" charset="-128"/>
              <a:ea typeface="ノスタルドット（M+）" panose="020B0302020203020207" pitchFamily="50" charset="-128"/>
            </a:endParaRPr>
          </a:p>
          <a:p>
            <a:pPr>
              <a:lnSpc>
                <a:spcPts val="2640"/>
              </a:lnSpc>
            </a:pPr>
            <a:r>
              <a:rPr lang="ja-JP" altLang="en-US" sz="2400" b="1" dirty="0">
                <a:solidFill>
                  <a:schemeClr val="bg1"/>
                </a:solidFill>
                <a:latin typeface="ノスタルドット（M+）" panose="020B0302020203020207" pitchFamily="50" charset="-128"/>
                <a:ea typeface="ノスタルドット（M+）" panose="020B0302020203020207" pitchFamily="50" charset="-128"/>
              </a:rPr>
              <a:t>　　　　　　　</a:t>
            </a:r>
            <a:endParaRPr sz="2400" b="1" i="0" u="none" dirty="0">
              <a:solidFill>
                <a:srgbClr val="FFEA00"/>
              </a:solidFill>
              <a:latin typeface="Teko"/>
            </a:endParaRPr>
          </a:p>
        </p:txBody>
      </p:sp>
      <p:sp>
        <p:nvSpPr>
          <p:cNvPr id="7" name="テキスト ボックス 6">
            <a:extLst>
              <a:ext uri="{FF2B5EF4-FFF2-40B4-BE49-F238E27FC236}">
                <a16:creationId xmlns:a16="http://schemas.microsoft.com/office/drawing/2014/main" id="{2C196069-AB16-B9E5-F145-4D229A5DFB46}"/>
              </a:ext>
            </a:extLst>
          </p:cNvPr>
          <p:cNvSpPr txBox="1"/>
          <p:nvPr/>
        </p:nvSpPr>
        <p:spPr>
          <a:xfrm>
            <a:off x="5774396" y="5655996"/>
            <a:ext cx="6112328" cy="461665"/>
          </a:xfrm>
          <a:prstGeom prst="rect">
            <a:avLst/>
          </a:prstGeom>
          <a:noFill/>
        </p:spPr>
        <p:txBody>
          <a:bodyPr wrap="square">
            <a:spAutoFit/>
          </a:bodyPr>
          <a:lstStyle/>
          <a:p>
            <a:r>
              <a:rPr lang="ja-JP" altLang="en-US" sz="2400" b="1" dirty="0">
                <a:solidFill>
                  <a:schemeClr val="bg1"/>
                </a:solidFill>
                <a:latin typeface="ノスタルドット（M+）" panose="020B0302020203020207" pitchFamily="50" charset="-128"/>
                <a:ea typeface="ノスタルドット（M+）" panose="020B0302020203020207" pitchFamily="50" charset="-128"/>
              </a:rPr>
              <a:t>▼</a:t>
            </a:r>
            <a:endParaRPr lang="ja-JP" altLang="en-US" dirty="0"/>
          </a:p>
        </p:txBody>
      </p:sp>
      <p:pic>
        <p:nvPicPr>
          <p:cNvPr id="8" name="【ドラクエ効果音】〈ファミコン風の効果音を作ってみた〉使用ソフト『KORG Gadget』Nintendo Switch - POE DIA _ ポエディア ゲームズ (mp3cut.net)">
            <a:hlinkClick r:id="" action="ppaction://media"/>
            <a:extLst>
              <a:ext uri="{FF2B5EF4-FFF2-40B4-BE49-F238E27FC236}">
                <a16:creationId xmlns:a16="http://schemas.microsoft.com/office/drawing/2014/main" id="{ABD06A66-F63C-D8A9-C1B3-2A92767805E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205706" y="482388"/>
            <a:ext cx="406400" cy="406400"/>
          </a:xfrm>
          <a:prstGeom prst="rect">
            <a:avLst/>
          </a:prstGeom>
        </p:spPr>
      </p:pic>
      <p:pic>
        <p:nvPicPr>
          <p:cNvPr id="10" name="改変　文章　">
            <a:hlinkClick r:id="" action="ppaction://media"/>
            <a:extLst>
              <a:ext uri="{FF2B5EF4-FFF2-40B4-BE49-F238E27FC236}">
                <a16:creationId xmlns:a16="http://schemas.microsoft.com/office/drawing/2014/main" id="{4877CDE3-C5FF-B0D5-E41D-E3432E3B712E}"/>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714182" y="482388"/>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6" fill="hold"/>
                                        <p:tgtEl>
                                          <p:spTgt spid="11"/>
                                        </p:tgtEl>
                                      </p:cBhvr>
                                    </p:cmd>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iterate type="wd">
                                    <p:tmAbs val="200"/>
                                  </p:iterate>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grpId="0" nodeType="withEffect">
                                  <p:stCondLst>
                                    <p:cond delay="1500"/>
                                  </p:stCondLst>
                                  <p:iterate type="wd">
                                    <p:tmAbs val="200"/>
                                  </p:iterate>
                                  <p:childTnLst>
                                    <p:set>
                                      <p:cBhvr>
                                        <p:cTn id="12" dur="1" fill="hold">
                                          <p:stCondLst>
                                            <p:cond delay="0"/>
                                          </p:stCondLst>
                                        </p:cTn>
                                        <p:tgtEl>
                                          <p:spTgt spid="18">
                                            <p:txEl>
                                              <p:pRg st="0" end="0"/>
                                            </p:txEl>
                                          </p:spTgt>
                                        </p:tgtEl>
                                        <p:attrNameLst>
                                          <p:attrName>style.visibility</p:attrName>
                                        </p:attrNameLst>
                                      </p:cBhvr>
                                      <p:to>
                                        <p:strVal val="visible"/>
                                      </p:to>
                                    </p:set>
                                  </p:childTnLst>
                                </p:cTn>
                              </p:par>
                              <p:par>
                                <p:cTn id="13" presetID="1" presetClass="entr" presetSubtype="0" fill="hold" grpId="0" nodeType="withEffect">
                                  <p:stCondLst>
                                    <p:cond delay="4500"/>
                                  </p:stCondLst>
                                  <p:iterate type="wd">
                                    <p:tmAbs val="200"/>
                                  </p:iterate>
                                  <p:childTnLst>
                                    <p:set>
                                      <p:cBhvr>
                                        <p:cTn id="14" dur="1" fill="hold">
                                          <p:stCondLst>
                                            <p:cond delay="0"/>
                                          </p:stCondLst>
                                        </p:cTn>
                                        <p:tgtEl>
                                          <p:spTgt spid="18">
                                            <p:txEl>
                                              <p:pRg st="2" end="2"/>
                                            </p:txEl>
                                          </p:spTgt>
                                        </p:tgtEl>
                                        <p:attrNameLst>
                                          <p:attrName>style.visibility</p:attrName>
                                        </p:attrNameLst>
                                      </p:cBhvr>
                                      <p:to>
                                        <p:strVal val="visible"/>
                                      </p:to>
                                    </p:set>
                                  </p:childTnLst>
                                </p:cTn>
                              </p:par>
                              <p:par>
                                <p:cTn id="15" presetID="1" presetClass="entr" presetSubtype="0" fill="hold" grpId="0" nodeType="withEffect">
                                  <p:stCondLst>
                                    <p:cond delay="6500"/>
                                  </p:stCondLst>
                                  <p:iterate type="wd">
                                    <p:tmAbs val="200"/>
                                  </p:iterate>
                                  <p:childTnLst>
                                    <p:set>
                                      <p:cBhvr>
                                        <p:cTn id="16" dur="1" fill="hold">
                                          <p:stCondLst>
                                            <p:cond delay="0"/>
                                          </p:stCondLst>
                                        </p:cTn>
                                        <p:tgtEl>
                                          <p:spTgt spid="18">
                                            <p:txEl>
                                              <p:pRg st="4" end="4"/>
                                            </p:txEl>
                                          </p:spTgt>
                                        </p:tgtEl>
                                        <p:attrNameLst>
                                          <p:attrName>style.visibility</p:attrName>
                                        </p:attrNameLst>
                                      </p:cBhvr>
                                      <p:to>
                                        <p:strVal val="visible"/>
                                      </p:to>
                                    </p:set>
                                  </p:childTnLst>
                                </p:cTn>
                              </p:par>
                            </p:childTnLst>
                          </p:cTn>
                        </p:par>
                        <p:par>
                          <p:cTn id="17" fill="hold">
                            <p:stCondLst>
                              <p:cond delay="7701"/>
                            </p:stCondLst>
                            <p:childTnLst>
                              <p:par>
                                <p:cTn id="18" presetID="1" presetClass="entr" presetSubtype="0" fill="hold" grpId="0" nodeType="afterEffect">
                                  <p:stCondLst>
                                    <p:cond delay="0"/>
                                  </p:stCondLst>
                                  <p:iterate type="wd">
                                    <p:tmAbs val="200"/>
                                  </p:iterate>
                                  <p:childTnLst>
                                    <p:set>
                                      <p:cBhvr>
                                        <p:cTn id="19" dur="1" fill="hold">
                                          <p:stCondLst>
                                            <p:cond delay="0"/>
                                          </p:stCondLst>
                                        </p:cTn>
                                        <p:tgtEl>
                                          <p:spTgt spid="18">
                                            <p:txEl>
                                              <p:pRg st="6" end="6"/>
                                            </p:txEl>
                                          </p:spTgt>
                                        </p:tgtEl>
                                        <p:attrNameLst>
                                          <p:attrName>style.visibility</p:attrName>
                                        </p:attrNameLst>
                                      </p:cBhvr>
                                      <p:to>
                                        <p:strVal val="visible"/>
                                      </p:to>
                                    </p:set>
                                  </p:childTnLst>
                                </p:cTn>
                              </p:par>
                            </p:childTnLst>
                          </p:cTn>
                        </p:par>
                        <p:par>
                          <p:cTn id="20" fill="hold">
                            <p:stCondLst>
                              <p:cond delay="9302"/>
                            </p:stCondLst>
                            <p:childTnLst>
                              <p:par>
                                <p:cTn id="21" presetID="1" presetClass="entr" presetSubtype="0" fill="hold" grpId="0" nodeType="afterEffect">
                                  <p:stCondLst>
                                    <p:cond delay="0"/>
                                  </p:stCondLst>
                                  <p:iterate type="wd">
                                    <p:tmAbs val="200"/>
                                  </p:iterate>
                                  <p:childTnLst>
                                    <p:set>
                                      <p:cBhvr>
                                        <p:cTn id="22" dur="1" fill="hold">
                                          <p:stCondLst>
                                            <p:cond delay="0"/>
                                          </p:stCondLst>
                                        </p:cTn>
                                        <p:tgtEl>
                                          <p:spTgt spid="18">
                                            <p:txEl>
                                              <p:pRg st="7" end="7"/>
                                            </p:txEl>
                                          </p:spTgt>
                                        </p:tgtEl>
                                        <p:attrNameLst>
                                          <p:attrName>style.visibility</p:attrName>
                                        </p:attrNameLst>
                                      </p:cBhvr>
                                      <p:to>
                                        <p:strVal val="visible"/>
                                      </p:to>
                                    </p:set>
                                  </p:childTnLst>
                                </p:cTn>
                              </p:par>
                            </p:childTnLst>
                          </p:cTn>
                        </p:par>
                        <p:par>
                          <p:cTn id="23" fill="hold">
                            <p:stCondLst>
                              <p:cond delay="9302"/>
                            </p:stCondLst>
                            <p:childTnLst>
                              <p:par>
                                <p:cTn id="24" presetID="10" presetClass="entr" presetSubtype="0" repeatCount="indefinite" fill="hold" nodeType="afterEffect">
                                  <p:stCondLst>
                                    <p:cond delay="0"/>
                                  </p:stCondLst>
                                  <p:endCondLst>
                                    <p:cond evt="onNext" delay="0">
                                      <p:tgtEl>
                                        <p:sldTgt/>
                                      </p:tgtEl>
                                    </p:cond>
                                  </p:end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7" repeatCount="2000" fill="remove" display="0">
                  <p:stCondLst>
                    <p:cond delay="indefinite"/>
                  </p:stCondLst>
                  <p:endCondLst>
                    <p:cond evt="onStopAudio" delay="0">
                      <p:tgtEl>
                        <p:sldTgt/>
                      </p:tgtEl>
                    </p:cond>
                  </p:endCondLst>
                </p:cTn>
                <p:tgtEl>
                  <p:spTgt spid="4"/>
                </p:tgtEl>
              </p:cMediaNode>
            </p:audio>
            <p:audio>
              <p:cMediaNode vol="80000">
                <p:cTn id="28" repeatCount="2000" fill="hold" display="0">
                  <p:stCondLst>
                    <p:cond delay="indefinite"/>
                  </p:stCondLst>
                  <p:endCondLst>
                    <p:cond evt="onStopAudio" delay="0">
                      <p:tgtEl>
                        <p:sldTgt/>
                      </p:tgtEl>
                    </p:cond>
                  </p:endCondLst>
                </p:cTn>
                <p:tgtEl>
                  <p:spTgt spid="8"/>
                </p:tgtEl>
              </p:cMediaNode>
            </p:audio>
            <p:audio>
              <p:cMediaNode vol="80000">
                <p:cTn id="29" repeatCount="3000" fill="hold" display="0">
                  <p:stCondLst>
                    <p:cond delay="indefinite"/>
                  </p:stCondLst>
                  <p:endCondLst>
                    <p:cond evt="onStopAudio" delay="0">
                      <p:tgtEl>
                        <p:sldTgt/>
                      </p:tgtEl>
                    </p:cond>
                  </p:endCondLst>
                </p:cTn>
                <p:tgtEl>
                  <p:spTgt spid="10"/>
                </p:tgtEl>
              </p:cMediaNode>
            </p:audio>
            <p:audio>
              <p:cMediaNode vol="80000">
                <p:cTn id="30" repeatCount="4000" fill="hold" display="0">
                  <p:stCondLst>
                    <p:cond delay="indefinite"/>
                  </p:stCondLst>
                  <p:endCondLst>
                    <p:cond evt="onStopAudio" delay="0">
                      <p:tgtEl>
                        <p:sldTgt/>
                      </p:tgtEl>
                    </p:cond>
                  </p:endCondLst>
                </p:cTn>
                <p:tgtEl>
                  <p:spTgt spid="11"/>
                </p:tgtEl>
              </p:cMediaNode>
            </p:audio>
          </p:childTnLst>
        </p:cTn>
      </p:par>
    </p:tnLst>
    <p:bldLst>
      <p:bldP spid="6" grpId="0" build="allAtOnce"/>
      <p:bldP spid="18" grpId="0" uiExpand="1" build="p" bldLvl="4"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4E6AE-3978-2528-2A86-344FC84179B1}"/>
            </a:ext>
          </a:extLst>
        </p:cNvPr>
        <p:cNvGrpSpPr/>
        <p:nvPr/>
      </p:nvGrpSpPr>
      <p:grpSpPr>
        <a:xfrm>
          <a:off x="0" y="0"/>
          <a:ext cx="0" cy="0"/>
          <a:chOff x="0" y="0"/>
          <a:chExt cx="0" cy="0"/>
        </a:xfrm>
      </p:grpSpPr>
      <p:pic>
        <p:nvPicPr>
          <p:cNvPr id="4" name="階段">
            <a:hlinkClick r:id="" action="ppaction://media"/>
            <a:extLst>
              <a:ext uri="{FF2B5EF4-FFF2-40B4-BE49-F238E27FC236}">
                <a16:creationId xmlns:a16="http://schemas.microsoft.com/office/drawing/2014/main" id="{4D22EB6A-E9E2-2AEE-8E69-F13AD017024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95446" y="193793"/>
            <a:ext cx="609600" cy="609600"/>
          </a:xfrm>
          <a:prstGeom prst="rect">
            <a:avLst/>
          </a:prstGeom>
        </p:spPr>
      </p:pic>
      <p:pic>
        <p:nvPicPr>
          <p:cNvPr id="85" name="どらえもん">
            <a:hlinkClick r:id="" action="ppaction://media"/>
            <a:extLst>
              <a:ext uri="{FF2B5EF4-FFF2-40B4-BE49-F238E27FC236}">
                <a16:creationId xmlns:a16="http://schemas.microsoft.com/office/drawing/2014/main" id="{F6BFE46A-9DCA-B3BB-6FE2-8D6369B5495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376559" y="133179"/>
            <a:ext cx="609600" cy="609600"/>
          </a:xfrm>
          <a:prstGeom prst="rect">
            <a:avLst/>
          </a:prstGeom>
        </p:spPr>
      </p:pic>
      <p:pic>
        <p:nvPicPr>
          <p:cNvPr id="2" name="Picture 1" descr="image.png">
            <a:extLst>
              <a:ext uri="{FF2B5EF4-FFF2-40B4-BE49-F238E27FC236}">
                <a16:creationId xmlns:a16="http://schemas.microsoft.com/office/drawing/2014/main" id="{453535A9-DDA9-26B5-FC35-17D0D44A928D}"/>
              </a:ext>
            </a:extLst>
          </p:cNvPr>
          <p:cNvPicPr>
            <a:picLocks noChangeAspect="1"/>
          </p:cNvPicPr>
          <p:nvPr/>
        </p:nvPicPr>
        <p:blipFill>
          <a:blip r:embed="rId9"/>
          <a:stretch>
            <a:fillRect/>
          </a:stretch>
        </p:blipFill>
        <p:spPr>
          <a:xfrm>
            <a:off x="-29528" y="0"/>
            <a:ext cx="12192000" cy="6858000"/>
          </a:xfrm>
          <a:prstGeom prst="rect">
            <a:avLst/>
          </a:prstGeom>
        </p:spPr>
      </p:pic>
      <p:pic>
        <p:nvPicPr>
          <p:cNvPr id="3" name="Picture 2" descr="image.png">
            <a:extLst>
              <a:ext uri="{FF2B5EF4-FFF2-40B4-BE49-F238E27FC236}">
                <a16:creationId xmlns:a16="http://schemas.microsoft.com/office/drawing/2014/main" id="{A0DA17C2-724C-BA7A-26F0-1EC41204D062}"/>
              </a:ext>
            </a:extLst>
          </p:cNvPr>
          <p:cNvPicPr>
            <a:picLocks noChangeAspect="1"/>
          </p:cNvPicPr>
          <p:nvPr/>
        </p:nvPicPr>
        <p:blipFill>
          <a:blip r:embed="rId10"/>
          <a:stretch>
            <a:fillRect/>
          </a:stretch>
        </p:blipFill>
        <p:spPr>
          <a:xfrm>
            <a:off x="187779" y="1598711"/>
            <a:ext cx="11423196" cy="5134103"/>
          </a:xfrm>
          <a:prstGeom prst="rect">
            <a:avLst/>
          </a:prstGeom>
        </p:spPr>
      </p:pic>
      <p:sp>
        <p:nvSpPr>
          <p:cNvPr id="16" name="Rectangle 15">
            <a:extLst>
              <a:ext uri="{FF2B5EF4-FFF2-40B4-BE49-F238E27FC236}">
                <a16:creationId xmlns:a16="http://schemas.microsoft.com/office/drawing/2014/main" id="{8EED171B-4F31-6466-1875-657B6DC54F5C}"/>
              </a:ext>
            </a:extLst>
          </p:cNvPr>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5">
            <a:extLst>
              <a:ext uri="{FF2B5EF4-FFF2-40B4-BE49-F238E27FC236}">
                <a16:creationId xmlns:a16="http://schemas.microsoft.com/office/drawing/2014/main" id="{D22CBA38-02BC-1887-7D29-B73CF0E8E5FD}"/>
              </a:ext>
            </a:extLst>
          </p:cNvPr>
          <p:cNvSpPr txBox="1"/>
          <p:nvPr/>
        </p:nvSpPr>
        <p:spPr>
          <a:xfrm>
            <a:off x="1431324" y="1719322"/>
            <a:ext cx="2801222" cy="1648080"/>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勇者</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リーダー。まとめ役。</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NPC</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と会話ができヒントを</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聞き出せる。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endParaRPr lang="en-US" altLang="ja-JP" b="1" dirty="0">
              <a:solidFill>
                <a:schemeClr val="bg1">
                  <a:lumMod val="95000"/>
                </a:schemeClr>
              </a:solidFill>
              <a:latin typeface="游ゴシック" panose="020B0400000000000000" pitchFamily="50" charset="-128"/>
              <a:ea typeface="游ゴシック" panose="020B0400000000000000" pitchFamily="50" charset="-128"/>
            </a:endParaRPr>
          </a:p>
        </p:txBody>
      </p:sp>
      <p:sp>
        <p:nvSpPr>
          <p:cNvPr id="17" name="四角形: 角を丸くする 16">
            <a:extLst>
              <a:ext uri="{FF2B5EF4-FFF2-40B4-BE49-F238E27FC236}">
                <a16:creationId xmlns:a16="http://schemas.microsoft.com/office/drawing/2014/main" id="{CBA0FA76-EDC0-47EC-F991-A12E1ADAF4FF}"/>
              </a:ext>
            </a:extLst>
          </p:cNvPr>
          <p:cNvSpPr/>
          <p:nvPr/>
        </p:nvSpPr>
        <p:spPr>
          <a:xfrm>
            <a:off x="311530" y="1713011"/>
            <a:ext cx="996043" cy="115116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AA6BF123-D726-23C9-47DF-EB468F7A8131}"/>
              </a:ext>
            </a:extLst>
          </p:cNvPr>
          <p:cNvPicPr>
            <a:picLocks noChangeAspect="1"/>
          </p:cNvPicPr>
          <p:nvPr/>
        </p:nvPicPr>
        <p:blipFill>
          <a:blip r:embed="rId11"/>
          <a:stretch>
            <a:fillRect/>
          </a:stretch>
        </p:blipFill>
        <p:spPr>
          <a:xfrm>
            <a:off x="498402" y="1797924"/>
            <a:ext cx="676369" cy="1014554"/>
          </a:xfrm>
          <a:prstGeom prst="rect">
            <a:avLst/>
          </a:prstGeom>
        </p:spPr>
      </p:pic>
      <p:sp>
        <p:nvSpPr>
          <p:cNvPr id="38" name="四角形: 角を丸くする 37">
            <a:extLst>
              <a:ext uri="{FF2B5EF4-FFF2-40B4-BE49-F238E27FC236}">
                <a16:creationId xmlns:a16="http://schemas.microsoft.com/office/drawing/2014/main" id="{4B31EBF9-2AED-39BF-0521-68F87CFD9A00}"/>
              </a:ext>
            </a:extLst>
          </p:cNvPr>
          <p:cNvSpPr/>
          <p:nvPr/>
        </p:nvSpPr>
        <p:spPr>
          <a:xfrm>
            <a:off x="4054561" y="1738372"/>
            <a:ext cx="996043" cy="1151165"/>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42" name="図 41">
            <a:extLst>
              <a:ext uri="{FF2B5EF4-FFF2-40B4-BE49-F238E27FC236}">
                <a16:creationId xmlns:a16="http://schemas.microsoft.com/office/drawing/2014/main" id="{997C5A8D-69B8-1AD8-8178-0A288790C054}"/>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11530" y="3249184"/>
            <a:ext cx="1091279" cy="1249788"/>
          </a:xfrm>
          <a:prstGeom prst="rect">
            <a:avLst/>
          </a:prstGeom>
        </p:spPr>
      </p:pic>
      <p:pic>
        <p:nvPicPr>
          <p:cNvPr id="36" name="図 35">
            <a:extLst>
              <a:ext uri="{FF2B5EF4-FFF2-40B4-BE49-F238E27FC236}">
                <a16:creationId xmlns:a16="http://schemas.microsoft.com/office/drawing/2014/main" id="{0B4D51CD-F123-F9FF-BA23-76171CC2D2C6}"/>
              </a:ext>
            </a:extLst>
          </p:cNvPr>
          <p:cNvPicPr>
            <a:picLocks noChangeAspect="1"/>
          </p:cNvPicPr>
          <p:nvPr/>
        </p:nvPicPr>
        <p:blipFill>
          <a:blip r:embed="rId13"/>
          <a:stretch>
            <a:fillRect/>
          </a:stretch>
        </p:blipFill>
        <p:spPr>
          <a:xfrm>
            <a:off x="4241433" y="1832389"/>
            <a:ext cx="622300" cy="933451"/>
          </a:xfrm>
          <a:prstGeom prst="rect">
            <a:avLst/>
          </a:prstGeom>
        </p:spPr>
      </p:pic>
      <p:pic>
        <p:nvPicPr>
          <p:cNvPr id="44" name="図 43">
            <a:extLst>
              <a:ext uri="{FF2B5EF4-FFF2-40B4-BE49-F238E27FC236}">
                <a16:creationId xmlns:a16="http://schemas.microsoft.com/office/drawing/2014/main" id="{DAB3326A-6AF2-7F28-57B6-8EE35413692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11530" y="4883981"/>
            <a:ext cx="1091279" cy="1249788"/>
          </a:xfrm>
          <a:prstGeom prst="rect">
            <a:avLst/>
          </a:prstGeom>
        </p:spPr>
      </p:pic>
      <p:pic>
        <p:nvPicPr>
          <p:cNvPr id="30" name="図 29">
            <a:extLst>
              <a:ext uri="{FF2B5EF4-FFF2-40B4-BE49-F238E27FC236}">
                <a16:creationId xmlns:a16="http://schemas.microsoft.com/office/drawing/2014/main" id="{DCC7ABAF-7068-1F34-9D6E-8AF3B55CBC14}"/>
              </a:ext>
            </a:extLst>
          </p:cNvPr>
          <p:cNvPicPr>
            <a:picLocks noChangeAspect="1"/>
          </p:cNvPicPr>
          <p:nvPr/>
        </p:nvPicPr>
        <p:blipFill>
          <a:blip r:embed="rId14"/>
          <a:stretch>
            <a:fillRect/>
          </a:stretch>
        </p:blipFill>
        <p:spPr>
          <a:xfrm>
            <a:off x="546019" y="3384220"/>
            <a:ext cx="622300" cy="933450"/>
          </a:xfrm>
          <a:prstGeom prst="rect">
            <a:avLst/>
          </a:prstGeom>
        </p:spPr>
      </p:pic>
      <p:pic>
        <p:nvPicPr>
          <p:cNvPr id="32" name="図 31">
            <a:extLst>
              <a:ext uri="{FF2B5EF4-FFF2-40B4-BE49-F238E27FC236}">
                <a16:creationId xmlns:a16="http://schemas.microsoft.com/office/drawing/2014/main" id="{AC5CDF50-9FB9-7400-316D-05DF23D48375}"/>
              </a:ext>
            </a:extLst>
          </p:cNvPr>
          <p:cNvPicPr>
            <a:picLocks noChangeAspect="1"/>
          </p:cNvPicPr>
          <p:nvPr/>
        </p:nvPicPr>
        <p:blipFill>
          <a:blip r:embed="rId15"/>
          <a:stretch>
            <a:fillRect/>
          </a:stretch>
        </p:blipFill>
        <p:spPr>
          <a:xfrm>
            <a:off x="510640" y="4989081"/>
            <a:ext cx="693058" cy="1039587"/>
          </a:xfrm>
          <a:prstGeom prst="rect">
            <a:avLst/>
          </a:prstGeom>
        </p:spPr>
      </p:pic>
      <p:pic>
        <p:nvPicPr>
          <p:cNvPr id="48" name="図 47">
            <a:extLst>
              <a:ext uri="{FF2B5EF4-FFF2-40B4-BE49-F238E27FC236}">
                <a16:creationId xmlns:a16="http://schemas.microsoft.com/office/drawing/2014/main" id="{49C2F0C6-67FD-BCA0-D125-A830AE045EA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011552" y="3268233"/>
            <a:ext cx="1148956" cy="1308533"/>
          </a:xfrm>
          <a:prstGeom prst="rect">
            <a:avLst/>
          </a:prstGeom>
        </p:spPr>
      </p:pic>
      <p:pic>
        <p:nvPicPr>
          <p:cNvPr id="26" name="図 25">
            <a:extLst>
              <a:ext uri="{FF2B5EF4-FFF2-40B4-BE49-F238E27FC236}">
                <a16:creationId xmlns:a16="http://schemas.microsoft.com/office/drawing/2014/main" id="{0879F163-2F33-3C2A-7882-A7662E955DE4}"/>
              </a:ext>
            </a:extLst>
          </p:cNvPr>
          <p:cNvPicPr>
            <a:picLocks noChangeAspect="1"/>
          </p:cNvPicPr>
          <p:nvPr/>
        </p:nvPicPr>
        <p:blipFill>
          <a:blip r:embed="rId17"/>
          <a:stretch>
            <a:fillRect/>
          </a:stretch>
        </p:blipFill>
        <p:spPr>
          <a:xfrm>
            <a:off x="4241433" y="3386781"/>
            <a:ext cx="696106" cy="1000652"/>
          </a:xfrm>
          <a:prstGeom prst="rect">
            <a:avLst/>
          </a:prstGeom>
        </p:spPr>
      </p:pic>
      <p:pic>
        <p:nvPicPr>
          <p:cNvPr id="50" name="図 49">
            <a:extLst>
              <a:ext uri="{FF2B5EF4-FFF2-40B4-BE49-F238E27FC236}">
                <a16:creationId xmlns:a16="http://schemas.microsoft.com/office/drawing/2014/main" id="{DF30B1A6-95C0-0747-47F4-6021AEF7F9D0}"/>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857918" y="1693961"/>
            <a:ext cx="1097375" cy="1249788"/>
          </a:xfrm>
          <a:prstGeom prst="rect">
            <a:avLst/>
          </a:prstGeom>
        </p:spPr>
      </p:pic>
      <p:pic>
        <p:nvPicPr>
          <p:cNvPr id="34" name="図 33">
            <a:extLst>
              <a:ext uri="{FF2B5EF4-FFF2-40B4-BE49-F238E27FC236}">
                <a16:creationId xmlns:a16="http://schemas.microsoft.com/office/drawing/2014/main" id="{928FF74F-4F27-6A8C-587A-C222C96B3783}"/>
              </a:ext>
            </a:extLst>
          </p:cNvPr>
          <p:cNvPicPr>
            <a:picLocks noChangeAspect="1"/>
          </p:cNvPicPr>
          <p:nvPr/>
        </p:nvPicPr>
        <p:blipFill>
          <a:blip r:embed="rId18"/>
          <a:stretch>
            <a:fillRect/>
          </a:stretch>
        </p:blipFill>
        <p:spPr>
          <a:xfrm>
            <a:off x="8072958" y="1845620"/>
            <a:ext cx="596673" cy="895010"/>
          </a:xfrm>
          <a:prstGeom prst="rect">
            <a:avLst/>
          </a:prstGeom>
        </p:spPr>
      </p:pic>
      <p:pic>
        <p:nvPicPr>
          <p:cNvPr id="52" name="図 51">
            <a:extLst>
              <a:ext uri="{FF2B5EF4-FFF2-40B4-BE49-F238E27FC236}">
                <a16:creationId xmlns:a16="http://schemas.microsoft.com/office/drawing/2014/main" id="{A65010E5-CAEB-8CD6-ADF9-575230B2F746}"/>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063133" y="4899072"/>
            <a:ext cx="1097375" cy="1249788"/>
          </a:xfrm>
          <a:prstGeom prst="rect">
            <a:avLst/>
          </a:prstGeom>
        </p:spPr>
      </p:pic>
      <p:pic>
        <p:nvPicPr>
          <p:cNvPr id="24" name="図 23">
            <a:extLst>
              <a:ext uri="{FF2B5EF4-FFF2-40B4-BE49-F238E27FC236}">
                <a16:creationId xmlns:a16="http://schemas.microsoft.com/office/drawing/2014/main" id="{D8765A04-D381-A79A-0314-9B6891FF0E16}"/>
              </a:ext>
            </a:extLst>
          </p:cNvPr>
          <p:cNvPicPr>
            <a:picLocks noChangeAspect="1"/>
          </p:cNvPicPr>
          <p:nvPr/>
        </p:nvPicPr>
        <p:blipFill>
          <a:blip r:embed="rId19"/>
          <a:stretch>
            <a:fillRect/>
          </a:stretch>
        </p:blipFill>
        <p:spPr>
          <a:xfrm>
            <a:off x="4267893" y="5046565"/>
            <a:ext cx="595840" cy="893761"/>
          </a:xfrm>
          <a:prstGeom prst="rect">
            <a:avLst/>
          </a:prstGeom>
        </p:spPr>
      </p:pic>
      <p:pic>
        <p:nvPicPr>
          <p:cNvPr id="54" name="図 53">
            <a:extLst>
              <a:ext uri="{FF2B5EF4-FFF2-40B4-BE49-F238E27FC236}">
                <a16:creationId xmlns:a16="http://schemas.microsoft.com/office/drawing/2014/main" id="{2D0E8924-671A-E6C1-33DF-4ADB9552192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854858" y="3253488"/>
            <a:ext cx="1097375" cy="1249788"/>
          </a:xfrm>
          <a:prstGeom prst="rect">
            <a:avLst/>
          </a:prstGeom>
        </p:spPr>
      </p:pic>
      <p:pic>
        <p:nvPicPr>
          <p:cNvPr id="28" name="図 27">
            <a:extLst>
              <a:ext uri="{FF2B5EF4-FFF2-40B4-BE49-F238E27FC236}">
                <a16:creationId xmlns:a16="http://schemas.microsoft.com/office/drawing/2014/main" id="{850AD864-EE3E-1C6E-F819-82178FF46D5E}"/>
              </a:ext>
            </a:extLst>
          </p:cNvPr>
          <p:cNvPicPr>
            <a:picLocks noChangeAspect="1"/>
          </p:cNvPicPr>
          <p:nvPr/>
        </p:nvPicPr>
        <p:blipFill>
          <a:blip r:embed="rId20"/>
          <a:stretch>
            <a:fillRect/>
          </a:stretch>
        </p:blipFill>
        <p:spPr>
          <a:xfrm>
            <a:off x="8100626" y="3391662"/>
            <a:ext cx="605837" cy="870891"/>
          </a:xfrm>
          <a:prstGeom prst="rect">
            <a:avLst/>
          </a:prstGeom>
        </p:spPr>
      </p:pic>
      <p:pic>
        <p:nvPicPr>
          <p:cNvPr id="58" name="図 57">
            <a:extLst>
              <a:ext uri="{FF2B5EF4-FFF2-40B4-BE49-F238E27FC236}">
                <a16:creationId xmlns:a16="http://schemas.microsoft.com/office/drawing/2014/main" id="{668568C3-E155-9F05-DB49-8DA277DEA0A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7867694" y="4854386"/>
            <a:ext cx="1097375" cy="1249788"/>
          </a:xfrm>
          <a:prstGeom prst="rect">
            <a:avLst/>
          </a:prstGeom>
        </p:spPr>
      </p:pic>
      <p:pic>
        <p:nvPicPr>
          <p:cNvPr id="56" name="図 55">
            <a:extLst>
              <a:ext uri="{FF2B5EF4-FFF2-40B4-BE49-F238E27FC236}">
                <a16:creationId xmlns:a16="http://schemas.microsoft.com/office/drawing/2014/main" id="{A60F2AF7-0112-81AD-842A-6D98018170CB}"/>
              </a:ext>
            </a:extLst>
          </p:cNvPr>
          <p:cNvPicPr>
            <a:picLocks noChangeAspect="1"/>
          </p:cNvPicPr>
          <p:nvPr/>
        </p:nvPicPr>
        <p:blipFill>
          <a:blip r:embed="rId21"/>
          <a:stretch>
            <a:fillRect/>
          </a:stretch>
        </p:blipFill>
        <p:spPr>
          <a:xfrm>
            <a:off x="8115618" y="5057893"/>
            <a:ext cx="521154" cy="781731"/>
          </a:xfrm>
          <a:prstGeom prst="rect">
            <a:avLst/>
          </a:prstGeom>
        </p:spPr>
      </p:pic>
      <p:sp>
        <p:nvSpPr>
          <p:cNvPr id="62" name="TextBox 5">
            <a:extLst>
              <a:ext uri="{FF2B5EF4-FFF2-40B4-BE49-F238E27FC236}">
                <a16:creationId xmlns:a16="http://schemas.microsoft.com/office/drawing/2014/main" id="{E7492A2F-EE4A-46ED-2020-C315E2675730}"/>
              </a:ext>
            </a:extLst>
          </p:cNvPr>
          <p:cNvSpPr txBox="1"/>
          <p:nvPr/>
        </p:nvSpPr>
        <p:spPr>
          <a:xfrm>
            <a:off x="9110822" y="4924781"/>
            <a:ext cx="2801222" cy="966931"/>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ホイミスライム</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現場内の冷蔵庫から</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飲みものを仲間に配れる。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64" name="TextBox 5">
            <a:extLst>
              <a:ext uri="{FF2B5EF4-FFF2-40B4-BE49-F238E27FC236}">
                <a16:creationId xmlns:a16="http://schemas.microsoft.com/office/drawing/2014/main" id="{D9B0D306-7102-8FD7-C2F6-31E6371E5481}"/>
              </a:ext>
            </a:extLst>
          </p:cNvPr>
          <p:cNvSpPr txBox="1"/>
          <p:nvPr/>
        </p:nvSpPr>
        <p:spPr>
          <a:xfrm>
            <a:off x="5173435" y="1713011"/>
            <a:ext cx="2219764" cy="1300356"/>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遊び人</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イベント中は語尾が</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“でやんす”になる。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だが最終問題の際に</a:t>
            </a: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p>
        </p:txBody>
      </p:sp>
      <p:sp>
        <p:nvSpPr>
          <p:cNvPr id="66" name="TextBox 5">
            <a:extLst>
              <a:ext uri="{FF2B5EF4-FFF2-40B4-BE49-F238E27FC236}">
                <a16:creationId xmlns:a16="http://schemas.microsoft.com/office/drawing/2014/main" id="{54955B6A-E892-8125-C63A-ED111CEDB63A}"/>
              </a:ext>
            </a:extLst>
          </p:cNvPr>
          <p:cNvSpPr txBox="1"/>
          <p:nvPr/>
        </p:nvSpPr>
        <p:spPr>
          <a:xfrm>
            <a:off x="9063946" y="1693961"/>
            <a:ext cx="2219764" cy="966931"/>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戦士</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脚立、スケールを使える。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その他キャラは使えない</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70" name="TextBox 5">
            <a:extLst>
              <a:ext uri="{FF2B5EF4-FFF2-40B4-BE49-F238E27FC236}">
                <a16:creationId xmlns:a16="http://schemas.microsoft.com/office/drawing/2014/main" id="{AC27EB32-158C-D0DB-4FBB-05D73C2FA9C8}"/>
              </a:ext>
            </a:extLst>
          </p:cNvPr>
          <p:cNvSpPr txBox="1"/>
          <p:nvPr/>
        </p:nvSpPr>
        <p:spPr>
          <a:xfrm>
            <a:off x="5225317" y="4953680"/>
            <a:ext cx="2338804" cy="1300356"/>
          </a:xfrm>
          <a:prstGeom prst="rect">
            <a:avLst/>
          </a:prstGeom>
          <a:noFill/>
        </p:spPr>
        <p:txBody>
          <a:bodyPr wrap="square" lIns="0" tIns="0" rIns="0" bIns="0" anchor="t">
            <a:spAutoFit/>
          </a:bodyPr>
          <a:lstStyle/>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僧侶</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イベント中にスマホを使える。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その他キャラは使えない</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endParaRPr lang="en-US" altLang="ja-JP" sz="1400" b="1" dirty="0">
              <a:solidFill>
                <a:schemeClr val="bg1">
                  <a:lumMod val="95000"/>
                </a:schemeClr>
              </a:solidFill>
              <a:latin typeface="游ゴシック" panose="020B0400000000000000" pitchFamily="50" charset="-128"/>
              <a:ea typeface="游ゴシック" panose="020B0400000000000000" pitchFamily="50" charset="-128"/>
            </a:endParaRPr>
          </a:p>
        </p:txBody>
      </p:sp>
      <p:sp>
        <p:nvSpPr>
          <p:cNvPr id="72" name="TextBox 5">
            <a:extLst>
              <a:ext uri="{FF2B5EF4-FFF2-40B4-BE49-F238E27FC236}">
                <a16:creationId xmlns:a16="http://schemas.microsoft.com/office/drawing/2014/main" id="{F66B806E-F6AD-6460-23C6-911759FE1219}"/>
              </a:ext>
            </a:extLst>
          </p:cNvPr>
          <p:cNvSpPr txBox="1"/>
          <p:nvPr/>
        </p:nvSpPr>
        <p:spPr>
          <a:xfrm>
            <a:off x="5192101" y="3314672"/>
            <a:ext cx="2219764" cy="966931"/>
          </a:xfrm>
          <a:prstGeom prst="rect">
            <a:avLst/>
          </a:prstGeom>
          <a:noFill/>
        </p:spPr>
        <p:txBody>
          <a:bodyPr wrap="square" lIns="0" tIns="0" rIns="0" bIns="0" anchor="t">
            <a:spAutoFit/>
          </a:bodyPr>
          <a:lstStyle/>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盗賊</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他パーティーの回答を</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見る事ができる。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74" name="TextBox 5">
            <a:extLst>
              <a:ext uri="{FF2B5EF4-FFF2-40B4-BE49-F238E27FC236}">
                <a16:creationId xmlns:a16="http://schemas.microsoft.com/office/drawing/2014/main" id="{6118044B-FE51-7531-7887-ED4796DD80E4}"/>
              </a:ext>
            </a:extLst>
          </p:cNvPr>
          <p:cNvSpPr txBox="1"/>
          <p:nvPr/>
        </p:nvSpPr>
        <p:spPr>
          <a:xfrm>
            <a:off x="9108575" y="3309371"/>
            <a:ext cx="2219764" cy="633507"/>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武闘家</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盗賊の盗み見を阻止できる。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76" name="TextBox 5">
            <a:extLst>
              <a:ext uri="{FF2B5EF4-FFF2-40B4-BE49-F238E27FC236}">
                <a16:creationId xmlns:a16="http://schemas.microsoft.com/office/drawing/2014/main" id="{0B666217-0091-C66A-08D5-4F179C6568CC}"/>
              </a:ext>
            </a:extLst>
          </p:cNvPr>
          <p:cNvSpPr txBox="1"/>
          <p:nvPr/>
        </p:nvSpPr>
        <p:spPr>
          <a:xfrm>
            <a:off x="1538771" y="4924781"/>
            <a:ext cx="2219764" cy="1633781"/>
          </a:xfrm>
          <a:prstGeom prst="rect">
            <a:avLst/>
          </a:prstGeom>
          <a:noFill/>
        </p:spPr>
        <p:txBody>
          <a:bodyPr wrap="square" lIns="0" tIns="0" rIns="0" bIns="0" anchor="t">
            <a:spAutoFit/>
          </a:bodyPr>
          <a:lstStyle/>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商人</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他チームの任意の一人を</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勇者以外</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20</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分間仲間にできる。</a:t>
            </a:r>
            <a:endPar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endParaRPr lang="en-US" altLang="ja-JP" sz="1400" b="1" dirty="0">
              <a:solidFill>
                <a:schemeClr val="bg1">
                  <a:lumMod val="95000"/>
                </a:schemeClr>
              </a:solidFill>
              <a:latin typeface="游ゴシック" panose="020B0400000000000000" pitchFamily="50" charset="-128"/>
              <a:ea typeface="游ゴシック" panose="020B0400000000000000" pitchFamily="50" charset="-128"/>
            </a:endParaRPr>
          </a:p>
        </p:txBody>
      </p:sp>
      <p:sp>
        <p:nvSpPr>
          <p:cNvPr id="78" name="TextBox 5">
            <a:extLst>
              <a:ext uri="{FF2B5EF4-FFF2-40B4-BE49-F238E27FC236}">
                <a16:creationId xmlns:a16="http://schemas.microsoft.com/office/drawing/2014/main" id="{7902DC6C-1F70-1AB3-1817-E5A22FF5BE58}"/>
              </a:ext>
            </a:extLst>
          </p:cNvPr>
          <p:cNvSpPr txBox="1"/>
          <p:nvPr/>
        </p:nvSpPr>
        <p:spPr>
          <a:xfrm>
            <a:off x="1489458" y="3249183"/>
            <a:ext cx="2219764" cy="966931"/>
          </a:xfrm>
          <a:prstGeom prst="rect">
            <a:avLst/>
          </a:prstGeom>
          <a:noFill/>
        </p:spPr>
        <p:txBody>
          <a:bodyPr wrap="square" lIns="0" tIns="0" rIns="0" bIns="0" anchor="t">
            <a:spAutoFit/>
          </a:bodyPr>
          <a:lstStyle/>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魔法使い</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a:p>
            <a:pPr>
              <a:lnSpc>
                <a:spcPts val="2640"/>
              </a:lnSpc>
            </a:pP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1400" b="1" dirty="0">
                <a:solidFill>
                  <a:schemeClr val="bg1">
                    <a:lumMod val="95000"/>
                  </a:schemeClr>
                </a:solidFill>
                <a:latin typeface="ノスタルドット（M+）" panose="020B0302020203020207" pitchFamily="50" charset="-128"/>
                <a:ea typeface="ノスタルドット（M+）" panose="020B0302020203020207" pitchFamily="50" charset="-128"/>
              </a:rPr>
              <a:t>パルプンテ！</a:t>
            </a:r>
            <a:r>
              <a:rPr lang="en-US" altLang="ja-JP" sz="1400" b="1" dirty="0">
                <a:solidFill>
                  <a:schemeClr val="bg1">
                    <a:lumMod val="95000"/>
                  </a:schemeClr>
                </a:solidFill>
                <a:latin typeface="ノスタルドット（M+）" panose="020B0302020203020207" pitchFamily="50" charset="-128"/>
                <a:ea typeface="ノスタルドット（M+）" panose="020B0302020203020207" pitchFamily="50" charset="-128"/>
              </a:rPr>
              <a:t>】</a:t>
            </a:r>
          </a:p>
          <a:p>
            <a:pPr>
              <a:lnSpc>
                <a:spcPts val="2640"/>
              </a:lnSpc>
            </a:pP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なにが起こるだろう</a:t>
            </a:r>
            <a:r>
              <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1400" b="1" i="0" u="none" dirty="0">
                <a:solidFill>
                  <a:schemeClr val="bg1">
                    <a:lumMod val="95000"/>
                  </a:schemeClr>
                </a:solidFill>
                <a:latin typeface="ノスタルドット（M+）" panose="020B0302020203020207" pitchFamily="50" charset="-128"/>
                <a:ea typeface="ノスタルドット（M+）" panose="020B0302020203020207" pitchFamily="50" charset="-128"/>
              </a:rPr>
              <a:t>？</a:t>
            </a:r>
            <a:endParaRPr lang="en-US" altLang="ja-JP" sz="14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80" name="TextBox 2">
            <a:extLst>
              <a:ext uri="{FF2B5EF4-FFF2-40B4-BE49-F238E27FC236}">
                <a16:creationId xmlns:a16="http://schemas.microsoft.com/office/drawing/2014/main" id="{B9A204D8-63C0-5A4F-3864-74CE8BA32AD2}"/>
              </a:ext>
            </a:extLst>
          </p:cNvPr>
          <p:cNvSpPr txBox="1"/>
          <p:nvPr/>
        </p:nvSpPr>
        <p:spPr>
          <a:xfrm>
            <a:off x="544498" y="1014929"/>
            <a:ext cx="11329881" cy="449995"/>
          </a:xfrm>
          <a:prstGeom prst="rect">
            <a:avLst/>
          </a:prstGeom>
          <a:noFill/>
        </p:spPr>
        <p:txBody>
          <a:bodyPr wrap="square" lIns="0" tIns="0" rIns="0" bIns="0" anchor="t">
            <a:spAutoFit/>
          </a:bodyPr>
          <a:lstStyle/>
          <a:p>
            <a:pPr algn="l">
              <a:lnSpc>
                <a:spcPts val="3712"/>
              </a:lnSpc>
              <a:defRPr/>
            </a:pPr>
            <a:r>
              <a:rPr lang="ja-JP" altLang="en-US" sz="2800" b="1" i="0" u="none" dirty="0">
                <a:solidFill>
                  <a:schemeClr val="bg1">
                    <a:lumMod val="95000"/>
                  </a:schemeClr>
                </a:solidFill>
                <a:latin typeface="ノスタルドット（M+）" panose="020B0302020203020207" pitchFamily="50" charset="-128"/>
                <a:ea typeface="ノスタルドット（M+）" panose="020B0302020203020207" pitchFamily="50" charset="-128"/>
              </a:rPr>
              <a:t>四人一組を作り、リーダーを決めて、他のメンバーは自分の役職を選べ</a:t>
            </a:r>
            <a:endParaRPr sz="28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84" name="TextBox 14">
            <a:extLst>
              <a:ext uri="{FF2B5EF4-FFF2-40B4-BE49-F238E27FC236}">
                <a16:creationId xmlns:a16="http://schemas.microsoft.com/office/drawing/2014/main" id="{76865192-2CAE-5951-4E6D-0FE309C5E1C7}"/>
              </a:ext>
            </a:extLst>
          </p:cNvPr>
          <p:cNvSpPr txBox="1"/>
          <p:nvPr/>
        </p:nvSpPr>
        <p:spPr>
          <a:xfrm>
            <a:off x="510641" y="497511"/>
            <a:ext cx="2573382"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ノスタルドット（M+）" panose="020B0302020203020207" pitchFamily="50" charset="-128"/>
                <a:ea typeface="ノスタルドット（M+）" panose="020B0302020203020207" pitchFamily="50" charset="-128"/>
              </a:rPr>
              <a:t>GAME RULES</a:t>
            </a:r>
          </a:p>
        </p:txBody>
      </p:sp>
      <p:pic>
        <p:nvPicPr>
          <p:cNvPr id="5" name="【ドラクエ効果音】〈ファミコン風の効果音を作ってみた〉使用ソフト『KORG Gadget』Nintendo Switch - POE DIA _ ポエディア ゲームズ (mp3cut.net)">
            <a:hlinkClick r:id="" action="ppaction://media"/>
            <a:extLst>
              <a:ext uri="{FF2B5EF4-FFF2-40B4-BE49-F238E27FC236}">
                <a16:creationId xmlns:a16="http://schemas.microsoft.com/office/drawing/2014/main" id="{5C0EBAC6-1EE9-304A-7AD9-EE1A45F65E50}"/>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9681029" y="173827"/>
            <a:ext cx="406400" cy="406400"/>
          </a:xfrm>
          <a:prstGeom prst="rect">
            <a:avLst/>
          </a:prstGeom>
        </p:spPr>
      </p:pic>
    </p:spTree>
    <p:extLst>
      <p:ext uri="{BB962C8B-B14F-4D97-AF65-F5344CB8AC3E}">
        <p14:creationId xmlns:p14="http://schemas.microsoft.com/office/powerpoint/2010/main" val="90356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52" fill="hold"/>
                                        <p:tgtEl>
                                          <p:spTgt spid="5"/>
                                        </p:tgtEl>
                                      </p:cBhvr>
                                    </p:cmd>
                                  </p:childTnLst>
                                </p:cTn>
                              </p:par>
                              <p:par>
                                <p:cTn id="7" presetID="1" presetClass="entr" presetSubtype="0" fill="hold" grpId="0" nodeType="withEffect">
                                  <p:stCondLst>
                                    <p:cond delay="0"/>
                                  </p:stCondLst>
                                  <p:iterate type="wd">
                                    <p:tmAbs val="300"/>
                                  </p:iterate>
                                  <p:childTnLst>
                                    <p:set>
                                      <p:cBhvr>
                                        <p:cTn id="8" dur="1" fill="hold">
                                          <p:stCondLst>
                                            <p:cond delay="0"/>
                                          </p:stCondLst>
                                        </p:cTn>
                                        <p:tgtEl>
                                          <p:spTgt spid="80"/>
                                        </p:tgtEl>
                                        <p:attrNameLst>
                                          <p:attrName>style.visibility</p:attrName>
                                        </p:attrNameLst>
                                      </p:cBhvr>
                                      <p:to>
                                        <p:strVal val="visible"/>
                                      </p:to>
                                    </p:set>
                                  </p:childTnLst>
                                </p:cTn>
                              </p:par>
                            </p:childTnLst>
                          </p:cTn>
                        </p:par>
                        <p:par>
                          <p:cTn id="9" fill="hold">
                            <p:stCondLst>
                              <p:cond delay="7752"/>
                            </p:stCondLst>
                            <p:childTnLst>
                              <p:par>
                                <p:cTn id="10" presetID="1" presetClass="mediacall" presetSubtype="0" fill="hold" nodeType="afterEffect">
                                  <p:stCondLst>
                                    <p:cond delay="0"/>
                                  </p:stCondLst>
                                  <p:childTnLst>
                                    <p:cmd type="call" cmd="playFrom(0.0)">
                                      <p:cBhvr>
                                        <p:cTn id="11" dur="10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85"/>
                </p:tgtEl>
              </p:cMediaNode>
            </p:audio>
            <p:audio>
              <p:cMediaNode vol="80000" showWhenStopped="0">
                <p:cTn id="13" fill="hold" display="0">
                  <p:stCondLst>
                    <p:cond delay="indefinite"/>
                  </p:stCondLst>
                  <p:endCondLst>
                    <p:cond evt="onStopAudio" delay="0">
                      <p:tgtEl>
                        <p:sldTgt/>
                      </p:tgtEl>
                    </p:cond>
                  </p:endCondLst>
                </p:cTn>
                <p:tgtEl>
                  <p:spTgt spid="4"/>
                </p:tgtEl>
              </p:cMediaNode>
            </p:audio>
            <p:audio>
              <p:cMediaNode vol="80000">
                <p:cTn id="14" fill="hold" display="0">
                  <p:stCondLst>
                    <p:cond delay="indefinite"/>
                  </p:stCondLst>
                  <p:endCondLst>
                    <p:cond evt="onStopAudio" delay="0">
                      <p:tgtEl>
                        <p:sldTgt/>
                      </p:tgtEl>
                    </p:cond>
                  </p:endCondLst>
                </p:cTn>
                <p:tgtEl>
                  <p:spTgt spid="5"/>
                </p:tgtEl>
              </p:cMediaNode>
            </p:audio>
          </p:childTnLst>
        </p:cTn>
      </p:par>
    </p:tnLst>
    <p:bldLst>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612AB-ED78-803D-B1F1-1327103A9DA0}"/>
            </a:ext>
          </a:extLst>
        </p:cNvPr>
        <p:cNvGrpSpPr/>
        <p:nvPr/>
      </p:nvGrpSpPr>
      <p:grpSpPr>
        <a:xfrm>
          <a:off x="0" y="0"/>
          <a:ext cx="0" cy="0"/>
          <a:chOff x="0" y="0"/>
          <a:chExt cx="0" cy="0"/>
        </a:xfrm>
      </p:grpSpPr>
      <p:pic>
        <p:nvPicPr>
          <p:cNvPr id="4" name="【ドラクエ効果音】〈ファミコン風の効果音を作ってみた〉使用ソフト『KORG Gadget』Nintendo Switch - POE DIA _ ポエディア ゲームズ (mp3cut.net)">
            <a:hlinkClick r:id="" action="ppaction://media"/>
            <a:extLst>
              <a:ext uri="{FF2B5EF4-FFF2-40B4-BE49-F238E27FC236}">
                <a16:creationId xmlns:a16="http://schemas.microsoft.com/office/drawing/2014/main" id="{7F2DD864-D050-1EDD-CFD7-2E21F641DE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27985" y="251136"/>
            <a:ext cx="609600" cy="609600"/>
          </a:xfrm>
          <a:prstGeom prst="rect">
            <a:avLst/>
          </a:prstGeom>
        </p:spPr>
      </p:pic>
      <p:pic>
        <p:nvPicPr>
          <p:cNvPr id="2" name="Picture 1" descr="image.png">
            <a:extLst>
              <a:ext uri="{FF2B5EF4-FFF2-40B4-BE49-F238E27FC236}">
                <a16:creationId xmlns:a16="http://schemas.microsoft.com/office/drawing/2014/main" id="{F4812F1C-FC62-FAFA-B7E1-9576EA08AFFE}"/>
              </a:ext>
            </a:extLst>
          </p:cNvPr>
          <p:cNvPicPr>
            <a:picLocks noChangeAspect="1"/>
          </p:cNvPicPr>
          <p:nvPr/>
        </p:nvPicPr>
        <p:blipFill>
          <a:blip r:embed="rId7"/>
          <a:stretch>
            <a:fillRect/>
          </a:stretch>
        </p:blipFill>
        <p:spPr>
          <a:xfrm>
            <a:off x="0" y="0"/>
            <a:ext cx="12192000" cy="6858000"/>
          </a:xfrm>
          <a:prstGeom prst="rect">
            <a:avLst/>
          </a:prstGeom>
        </p:spPr>
      </p:pic>
      <p:pic>
        <p:nvPicPr>
          <p:cNvPr id="3" name="Picture 2" descr="image.png">
            <a:extLst>
              <a:ext uri="{FF2B5EF4-FFF2-40B4-BE49-F238E27FC236}">
                <a16:creationId xmlns:a16="http://schemas.microsoft.com/office/drawing/2014/main" id="{905A01E1-0678-6AD5-2DCD-9F69A65C812F}"/>
              </a:ext>
            </a:extLst>
          </p:cNvPr>
          <p:cNvPicPr>
            <a:picLocks noChangeAspect="1"/>
          </p:cNvPicPr>
          <p:nvPr/>
        </p:nvPicPr>
        <p:blipFill>
          <a:blip r:embed="rId8"/>
          <a:stretch>
            <a:fillRect/>
          </a:stretch>
        </p:blipFill>
        <p:spPr>
          <a:xfrm>
            <a:off x="581025" y="2015982"/>
            <a:ext cx="11029950" cy="4461018"/>
          </a:xfrm>
          <a:prstGeom prst="rect">
            <a:avLst/>
          </a:prstGeom>
        </p:spPr>
      </p:pic>
      <p:sp>
        <p:nvSpPr>
          <p:cNvPr id="6" name="TextBox 5">
            <a:extLst>
              <a:ext uri="{FF2B5EF4-FFF2-40B4-BE49-F238E27FC236}">
                <a16:creationId xmlns:a16="http://schemas.microsoft.com/office/drawing/2014/main" id="{1910421B-172B-E6DA-9D4F-E7E46F8CAF0F}"/>
              </a:ext>
            </a:extLst>
          </p:cNvPr>
          <p:cNvSpPr txBox="1"/>
          <p:nvPr/>
        </p:nvSpPr>
        <p:spPr>
          <a:xfrm>
            <a:off x="1358057" y="2320393"/>
            <a:ext cx="2350293" cy="335160"/>
          </a:xfrm>
          <a:prstGeom prst="rect">
            <a:avLst/>
          </a:prstGeom>
          <a:noFill/>
        </p:spPr>
        <p:txBody>
          <a:bodyPr wrap="square" lIns="0" tIns="0" rIns="0" bIns="0" anchor="t">
            <a:spAutoFit/>
          </a:bodyPr>
          <a:lstStyle/>
          <a:p>
            <a:pPr algn="ctr">
              <a:lnSpc>
                <a:spcPts val="2640"/>
              </a:lnSpc>
            </a:pPr>
            <a:r>
              <a:rPr sz="2400" b="1" i="0" u="none" dirty="0" err="1">
                <a:solidFill>
                  <a:srgbClr val="FFEA00"/>
                </a:solidFill>
                <a:latin typeface="ノスタルドット（M+）" panose="020B0302020203020207" pitchFamily="50" charset="-128"/>
                <a:ea typeface="ノスタルドット（M+）" panose="020B0302020203020207" pitchFamily="50" charset="-128"/>
              </a:rPr>
              <a:t>手段は問わない</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7" name="TextBox 6">
            <a:extLst>
              <a:ext uri="{FF2B5EF4-FFF2-40B4-BE49-F238E27FC236}">
                <a16:creationId xmlns:a16="http://schemas.microsoft.com/office/drawing/2014/main" id="{53ECD3B7-396C-8124-25E9-E28FD4B3642C}"/>
              </a:ext>
            </a:extLst>
          </p:cNvPr>
          <p:cNvSpPr txBox="1"/>
          <p:nvPr/>
        </p:nvSpPr>
        <p:spPr>
          <a:xfrm>
            <a:off x="1431535" y="3723879"/>
            <a:ext cx="9696450" cy="2641364"/>
          </a:xfrm>
          <a:prstGeom prst="rect">
            <a:avLst/>
          </a:prstGeom>
          <a:noFill/>
        </p:spPr>
        <p:txBody>
          <a:bodyPr wrap="square" lIns="0" tIns="0" rIns="0" bIns="0" anchor="t">
            <a:spAutoFit/>
          </a:bodyPr>
          <a:lstStyle/>
          <a:p>
            <a:pPr>
              <a:lnSpc>
                <a:spcPts val="2279"/>
              </a:lnSpc>
            </a:pPr>
            <a:r>
              <a:rPr b="0" i="0" u="none" dirty="0" err="1">
                <a:solidFill>
                  <a:srgbClr val="FFFF00"/>
                </a:solidFill>
                <a:latin typeface="ノスタルドット（M+）" panose="020B0302020203020207" pitchFamily="50" charset="-128"/>
                <a:ea typeface="ノスタルドット（M+）" panose="020B0302020203020207" pitchFamily="50" charset="-128"/>
              </a:rPr>
              <a:t>図面の読み込み、ググる、AIの活用。あらゆる手段を用いて解答を導き出せ</a:t>
            </a:r>
            <a:r>
              <a:rPr b="0" i="0" u="none" dirty="0">
                <a:solidFill>
                  <a:srgbClr val="FFFF00"/>
                </a:solidFill>
                <a:latin typeface="ノスタルドット（M+）" panose="020B0302020203020207" pitchFamily="50" charset="-128"/>
                <a:ea typeface="ノスタルドット（M+）" panose="020B0302020203020207" pitchFamily="50" charset="-128"/>
              </a:rPr>
              <a:t>。</a:t>
            </a:r>
            <a:br>
              <a:rPr lang="en-US" b="0" i="0" u="none" dirty="0">
                <a:solidFill>
                  <a:srgbClr val="FFFF00"/>
                </a:solidFill>
                <a:latin typeface="ノスタルドット（M+）" panose="020B0302020203020207" pitchFamily="50" charset="-128"/>
                <a:ea typeface="ノスタルドット（M+）" panose="020B0302020203020207" pitchFamily="50" charset="-128"/>
              </a:rPr>
            </a:br>
            <a:br>
              <a:rPr lang="en-US" b="0" i="0" u="none" dirty="0">
                <a:solidFill>
                  <a:srgbClr val="FFFF00"/>
                </a:solidFill>
                <a:latin typeface="ノスタルドット（M+）" panose="020B0302020203020207" pitchFamily="50" charset="-128"/>
                <a:ea typeface="ノスタルドット（M+）" panose="020B0302020203020207" pitchFamily="50" charset="-128"/>
              </a:rPr>
            </a:br>
            <a:r>
              <a:rPr lang="ja-JP" altLang="en-US" dirty="0">
                <a:solidFill>
                  <a:srgbClr val="FFFF00"/>
                </a:solidFill>
                <a:latin typeface="ノスタルドット（M+）" panose="020B0302020203020207" pitchFamily="50" charset="-128"/>
                <a:ea typeface="ノスタルドット（M+）" panose="020B0302020203020207" pitchFamily="50" charset="-128"/>
              </a:rPr>
              <a:t>どんなに事前に調べても当日現場に来ないと解けない問題がたくさんあるぞ。</a:t>
            </a:r>
            <a:br>
              <a:rPr lang="en-US" altLang="ja-JP" dirty="0">
                <a:solidFill>
                  <a:srgbClr val="FFFF00"/>
                </a:solidFill>
                <a:latin typeface="ノスタルドット（M+）" panose="020B0302020203020207" pitchFamily="50" charset="-128"/>
                <a:ea typeface="ノスタルドット（M+）" panose="020B0302020203020207" pitchFamily="50" charset="-128"/>
              </a:rPr>
            </a:br>
            <a:br>
              <a:rPr lang="en-US" altLang="ja-JP" dirty="0">
                <a:solidFill>
                  <a:srgbClr val="FFFF00"/>
                </a:solidFill>
                <a:latin typeface="ノスタルドット（M+）" panose="020B0302020203020207" pitchFamily="50" charset="-128"/>
                <a:ea typeface="ノスタルドット（M+）" panose="020B0302020203020207" pitchFamily="50" charset="-128"/>
              </a:rPr>
            </a:br>
            <a:r>
              <a:rPr lang="ja-JP" altLang="en-US" dirty="0">
                <a:solidFill>
                  <a:srgbClr val="FFFF00"/>
                </a:solidFill>
                <a:latin typeface="ノスタルドット（M+）" panose="020B0302020203020207" pitchFamily="50" charset="-128"/>
                <a:ea typeface="ノスタルドット（M+）" panose="020B0302020203020207" pitchFamily="50" charset="-128"/>
              </a:rPr>
              <a:t>イベント開始前からチーム力を試されるぞ。</a:t>
            </a:r>
            <a:br>
              <a:rPr lang="en-US" altLang="ja-JP" dirty="0">
                <a:solidFill>
                  <a:srgbClr val="FFFF00"/>
                </a:solidFill>
                <a:latin typeface="ノスタルドット（M+）" panose="020B0302020203020207" pitchFamily="50" charset="-128"/>
                <a:ea typeface="ノスタルドット（M+）" panose="020B0302020203020207" pitchFamily="50" charset="-128"/>
              </a:rPr>
            </a:br>
            <a:br>
              <a:rPr lang="en-US" altLang="ja-JP" dirty="0">
                <a:solidFill>
                  <a:srgbClr val="FFFF00"/>
                </a:solidFill>
                <a:latin typeface="ノスタルドット（M+）" panose="020B0302020203020207" pitchFamily="50" charset="-128"/>
                <a:ea typeface="ノスタルドット（M+）" panose="020B0302020203020207" pitchFamily="50" charset="-128"/>
              </a:rPr>
            </a:br>
            <a:r>
              <a:rPr b="0" i="0" u="none" dirty="0" err="1">
                <a:solidFill>
                  <a:srgbClr val="FFFF00"/>
                </a:solidFill>
                <a:latin typeface="ノスタルドット（M+）" panose="020B0302020203020207" pitchFamily="50" charset="-128"/>
                <a:ea typeface="ノスタルドット（M+）" panose="020B0302020203020207" pitchFamily="50" charset="-128"/>
              </a:rPr>
              <a:t>ただし、事前に上尾施工管理チームへ解答を聞き出すことだけは禁止だ</a:t>
            </a:r>
            <a:r>
              <a:rPr b="0" i="0" u="none" dirty="0">
                <a:solidFill>
                  <a:srgbClr val="FFFF00"/>
                </a:solidFill>
                <a:latin typeface="ノスタルドット（M+）" panose="020B0302020203020207" pitchFamily="50" charset="-128"/>
                <a:ea typeface="ノスタルドット（M+）" panose="020B0302020203020207" pitchFamily="50" charset="-128"/>
              </a:rPr>
              <a:t>。</a:t>
            </a:r>
            <a:endParaRPr lang="en-US" b="0"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en-US" dirty="0">
                <a:solidFill>
                  <a:srgbClr val="FFFF00"/>
                </a:solidFill>
                <a:latin typeface="ノスタルドット（M+）" panose="020B0302020203020207" pitchFamily="50" charset="-128"/>
                <a:ea typeface="ノスタルドット（M+）" panose="020B0302020203020207" pitchFamily="50" charset="-128"/>
              </a:rPr>
              <a:t>                                 </a:t>
            </a:r>
            <a:r>
              <a:rPr lang="ja-JP" altLang="en-US" dirty="0">
                <a:solidFill>
                  <a:srgbClr val="FFFF00"/>
                </a:solidFill>
                <a:latin typeface="ノスタルドット（M+）" panose="020B0302020203020207" pitchFamily="50" charset="-128"/>
                <a:ea typeface="ノスタルドット（M+）" panose="020B0302020203020207" pitchFamily="50" charset="-128"/>
              </a:rPr>
              <a:t>　　</a:t>
            </a:r>
            <a:endParaRPr lang="en-US" altLang="ja-JP"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dirty="0">
                <a:solidFill>
                  <a:srgbClr val="FFFF00"/>
                </a:solidFill>
                <a:latin typeface="ノスタルドット（M+）" panose="020B0302020203020207" pitchFamily="50" charset="-128"/>
                <a:ea typeface="ノスタルドット（M+）" panose="020B0302020203020207" pitchFamily="50" charset="-128"/>
              </a:rPr>
              <a:t>　　　　　　　　　　　　　　　　　　　▼　</a:t>
            </a:r>
            <a:endParaRPr lang="en-US" dirty="0">
              <a:solidFill>
                <a:srgbClr val="FFFF00"/>
              </a:solidFill>
              <a:latin typeface="ノスタルドット（M+）" panose="020B0302020203020207" pitchFamily="50" charset="-128"/>
              <a:ea typeface="ノスタルドット（M+）" panose="020B0302020203020207" pitchFamily="50" charset="-128"/>
            </a:endParaRPr>
          </a:p>
        </p:txBody>
      </p:sp>
      <p:pic>
        <p:nvPicPr>
          <p:cNvPr id="12" name="Picture 11" descr="image.png">
            <a:extLst>
              <a:ext uri="{FF2B5EF4-FFF2-40B4-BE49-F238E27FC236}">
                <a16:creationId xmlns:a16="http://schemas.microsoft.com/office/drawing/2014/main" id="{E1C41616-1B0D-5324-E65A-5DD577C2AA0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0999" y="2253768"/>
            <a:ext cx="355699" cy="457200"/>
          </a:xfrm>
          <a:prstGeom prst="rect">
            <a:avLst/>
          </a:prstGeom>
        </p:spPr>
      </p:pic>
      <p:sp>
        <p:nvSpPr>
          <p:cNvPr id="15" name="TextBox 14">
            <a:extLst>
              <a:ext uri="{FF2B5EF4-FFF2-40B4-BE49-F238E27FC236}">
                <a16:creationId xmlns:a16="http://schemas.microsoft.com/office/drawing/2014/main" id="{F591AD43-22B1-B798-01FD-B52021F631E8}"/>
              </a:ext>
            </a:extLst>
          </p:cNvPr>
          <p:cNvSpPr txBox="1"/>
          <p:nvPr/>
        </p:nvSpPr>
        <p:spPr>
          <a:xfrm>
            <a:off x="581025" y="936724"/>
            <a:ext cx="11581447"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ノスタルドット（M+）" panose="020B0302020203020207" pitchFamily="50" charset="-128"/>
                <a:ea typeface="ノスタルドット（M+）" panose="020B0302020203020207" pitchFamily="50" charset="-128"/>
              </a:rPr>
              <a:t>GAME RULES</a:t>
            </a:r>
          </a:p>
        </p:txBody>
      </p:sp>
      <p:sp>
        <p:nvSpPr>
          <p:cNvPr id="16" name="Rectangle 15">
            <a:extLst>
              <a:ext uri="{FF2B5EF4-FFF2-40B4-BE49-F238E27FC236}">
                <a16:creationId xmlns:a16="http://schemas.microsoft.com/office/drawing/2014/main" id="{2A82BD0C-F217-6954-1D3C-5E90F3D87CC0}"/>
              </a:ext>
            </a:extLst>
          </p:cNvPr>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5">
            <a:extLst>
              <a:ext uri="{FF2B5EF4-FFF2-40B4-BE49-F238E27FC236}">
                <a16:creationId xmlns:a16="http://schemas.microsoft.com/office/drawing/2014/main" id="{414E4F39-556E-2B15-4F81-2312CF0BE69B}"/>
              </a:ext>
            </a:extLst>
          </p:cNvPr>
          <p:cNvSpPr txBox="1"/>
          <p:nvPr/>
        </p:nvSpPr>
        <p:spPr>
          <a:xfrm>
            <a:off x="1178410" y="3084308"/>
            <a:ext cx="9092229" cy="344197"/>
          </a:xfrm>
          <a:prstGeom prst="rect">
            <a:avLst/>
          </a:prstGeom>
          <a:noFill/>
        </p:spPr>
        <p:txBody>
          <a:bodyPr wrap="square" lIns="0" tIns="0" rIns="0" bIns="0" anchor="t">
            <a:spAutoFit/>
          </a:bodyPr>
          <a:lstStyle/>
          <a:p>
            <a:pPr algn="ctr">
              <a:lnSpc>
                <a:spcPts val="2640"/>
              </a:lnSpc>
            </a:pPr>
            <a:r>
              <a:rPr lang="ja-JP" altLang="en-US" sz="2800" b="1" dirty="0">
                <a:solidFill>
                  <a:srgbClr val="FFEA00"/>
                </a:solidFill>
                <a:latin typeface="ノスタルドット（M+）" panose="020B0302020203020207" pitchFamily="50" charset="-128"/>
                <a:ea typeface="ノスタルドット（M+）" panose="020B0302020203020207" pitchFamily="50" charset="-128"/>
              </a:rPr>
              <a:t>現地ワークショップの一週間前に全員に問題を配布する。</a:t>
            </a:r>
            <a:endParaRPr sz="2800" b="1" i="0" u="none" dirty="0">
              <a:solidFill>
                <a:srgbClr val="FFEA00"/>
              </a:solidFill>
              <a:latin typeface="ノスタルドット（M+）" panose="020B0302020203020207" pitchFamily="50" charset="-128"/>
              <a:ea typeface="ノスタルドット（M+）" panose="020B0302020203020207" pitchFamily="50" charset="-128"/>
            </a:endParaRPr>
          </a:p>
        </p:txBody>
      </p:sp>
      <p:pic>
        <p:nvPicPr>
          <p:cNvPr id="5" name="あああああああああああああああああああ">
            <a:hlinkClick r:id="" action="ppaction://media"/>
            <a:extLst>
              <a:ext uri="{FF2B5EF4-FFF2-40B4-BE49-F238E27FC236}">
                <a16:creationId xmlns:a16="http://schemas.microsoft.com/office/drawing/2014/main" id="{FC4E8958-AEF0-C730-2308-322922F5920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186292" y="545496"/>
            <a:ext cx="406400" cy="406400"/>
          </a:xfrm>
          <a:prstGeom prst="rect">
            <a:avLst/>
          </a:prstGeom>
        </p:spPr>
      </p:pic>
    </p:spTree>
    <p:extLst>
      <p:ext uri="{BB962C8B-B14F-4D97-AF65-F5344CB8AC3E}">
        <p14:creationId xmlns:p14="http://schemas.microsoft.com/office/powerpoint/2010/main" val="227170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36" fill="hold"/>
                                        <p:tgtEl>
                                          <p:spTgt spid="5"/>
                                        </p:tgtEl>
                                      </p:cBhvr>
                                    </p:cmd>
                                  </p:childTnLst>
                                </p:cTn>
                              </p:par>
                              <p:par>
                                <p:cTn id="7" presetID="1" presetClass="entr" presetSubtype="0" fill="hold" grpId="0" nodeType="withEffect">
                                  <p:stCondLst>
                                    <p:cond delay="0"/>
                                  </p:stCondLst>
                                  <p:iterate type="lt">
                                    <p:tmAbs val="200"/>
                                  </p:iterate>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1500"/>
                                  </p:stCondLst>
                                  <p:iterate type="wd">
                                    <p:tmAbs val="200"/>
                                  </p:iterate>
                                  <p:childTnLst>
                                    <p:set>
                                      <p:cBhvr>
                                        <p:cTn id="10" dur="1" fill="hold">
                                          <p:stCondLst>
                                            <p:cond delay="0"/>
                                          </p:stCondLst>
                                        </p:cTn>
                                        <p:tgtEl>
                                          <p:spTgt spid="18">
                                            <p:txEl>
                                              <p:pRg st="0" end="0"/>
                                            </p:txEl>
                                          </p:spTgt>
                                        </p:tgtEl>
                                        <p:attrNameLst>
                                          <p:attrName>style.visibility</p:attrName>
                                        </p:attrNameLst>
                                      </p:cBhvr>
                                      <p:to>
                                        <p:strVal val="visible"/>
                                      </p:to>
                                    </p:set>
                                  </p:childTnLst>
                                </p:cTn>
                              </p:par>
                              <p:par>
                                <p:cTn id="11" presetID="1" presetClass="entr" presetSubtype="0" fill="hold" nodeType="withEffect">
                                  <p:stCondLst>
                                    <p:cond delay="4500"/>
                                  </p:stCondLst>
                                  <p:iterate type="wd">
                                    <p:tmAbs val="200"/>
                                  </p:iterate>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nodeType="withEffect">
                                  <p:stCondLst>
                                    <p:cond delay="3500"/>
                                  </p:stCondLst>
                                  <p:iterate type="wd">
                                    <p:tmAbs val="200"/>
                                  </p:iterate>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0" presetClass="entr" presetSubtype="0" repeatCount="indefinite" fill="remove" nodeType="withEffect">
                                  <p:stCondLst>
                                    <p:cond delay="12000"/>
                                  </p:stCondLst>
                                  <p:endCondLst>
                                    <p:cond evt="onNext" delay="0">
                                      <p:tgtEl>
                                        <p:sldTgt/>
                                      </p:tgtEl>
                                    </p:cond>
                                  </p:end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20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repeatCount="3000" fill="hold" display="0">
                  <p:stCondLst>
                    <p:cond delay="indefinite"/>
                  </p:stCondLst>
                  <p:endCondLst>
                    <p:cond evt="onStopAudio" delay="0">
                      <p:tgtEl>
                        <p:sldTgt/>
                      </p:tgtEl>
                    </p:cond>
                  </p:endCondLst>
                </p:cTn>
                <p:tgtEl>
                  <p:spTgt spid="4"/>
                </p:tgtEl>
              </p:cMediaNode>
            </p:audio>
            <p:audio>
              <p:cMediaNode vol="80000">
                <p:cTn id="19" repeatCount="5000" fill="hold" display="0">
                  <p:stCondLst>
                    <p:cond delay="indefinite"/>
                  </p:stCondLst>
                  <p:endCondLst>
                    <p:cond evt="onStopAudio" delay="0">
                      <p:tgtEl>
                        <p:sldTgt/>
                      </p:tgtEl>
                    </p:cond>
                  </p:endCondLst>
                </p:cTn>
                <p:tgtEl>
                  <p:spTgt spid="5"/>
                </p:tgtEl>
              </p:cMediaNode>
            </p:audio>
          </p:childTnLst>
        </p:cTn>
      </p:par>
    </p:tnLst>
    <p:bldLst>
      <p:bldP spid="6"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51ACA-C807-7B9D-3DE5-7C429ECFBD87}"/>
            </a:ext>
          </a:extLst>
        </p:cNvPr>
        <p:cNvGrpSpPr/>
        <p:nvPr/>
      </p:nvGrpSpPr>
      <p:grpSpPr>
        <a:xfrm>
          <a:off x="0" y="0"/>
          <a:ext cx="0" cy="0"/>
          <a:chOff x="0" y="0"/>
          <a:chExt cx="0" cy="0"/>
        </a:xfrm>
      </p:grpSpPr>
      <p:pic>
        <p:nvPicPr>
          <p:cNvPr id="3" name="【ドラクエ効果音】〈ファミコン風の効果音を作ってみた〉使用ソフト『KORG Gadget』Nintendo Switch - POE DIA _ ポエディア ゲームズ (mp3cut.net)">
            <a:hlinkClick r:id="" action="ppaction://media"/>
            <a:extLst>
              <a:ext uri="{FF2B5EF4-FFF2-40B4-BE49-F238E27FC236}">
                <a16:creationId xmlns:a16="http://schemas.microsoft.com/office/drawing/2014/main" id="{1F3CD96C-519C-BFFE-9A69-1E293779396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11345" y="318188"/>
            <a:ext cx="609600" cy="609600"/>
          </a:xfrm>
          <a:prstGeom prst="rect">
            <a:avLst/>
          </a:prstGeom>
        </p:spPr>
      </p:pic>
      <p:pic>
        <p:nvPicPr>
          <p:cNvPr id="2" name="Picture 1" descr="image.png">
            <a:extLst>
              <a:ext uri="{FF2B5EF4-FFF2-40B4-BE49-F238E27FC236}">
                <a16:creationId xmlns:a16="http://schemas.microsoft.com/office/drawing/2014/main" id="{83BEA130-71EC-1857-ED5D-ACB8F5E2AA71}"/>
              </a:ext>
            </a:extLst>
          </p:cNvPr>
          <p:cNvPicPr>
            <a:picLocks noChangeAspect="1"/>
          </p:cNvPicPr>
          <p:nvPr/>
        </p:nvPicPr>
        <p:blipFill>
          <a:blip r:embed="rId5"/>
          <a:stretch>
            <a:fillRect/>
          </a:stretch>
        </p:blipFill>
        <p:spPr>
          <a:xfrm>
            <a:off x="0" y="0"/>
            <a:ext cx="12192000" cy="6858000"/>
          </a:xfrm>
          <a:prstGeom prst="rect">
            <a:avLst/>
          </a:prstGeom>
        </p:spPr>
      </p:pic>
      <p:pic>
        <p:nvPicPr>
          <p:cNvPr id="4" name="Picture 3" descr="image.png">
            <a:extLst>
              <a:ext uri="{FF2B5EF4-FFF2-40B4-BE49-F238E27FC236}">
                <a16:creationId xmlns:a16="http://schemas.microsoft.com/office/drawing/2014/main" id="{8BFF6C55-4761-C540-8E0B-4C23888B446A}"/>
              </a:ext>
            </a:extLst>
          </p:cNvPr>
          <p:cNvPicPr>
            <a:picLocks noChangeAspect="1"/>
          </p:cNvPicPr>
          <p:nvPr/>
        </p:nvPicPr>
        <p:blipFill>
          <a:blip r:embed="rId6"/>
          <a:stretch>
            <a:fillRect/>
          </a:stretch>
        </p:blipFill>
        <p:spPr>
          <a:xfrm>
            <a:off x="581024" y="2157040"/>
            <a:ext cx="11296939" cy="3909024"/>
          </a:xfrm>
          <a:prstGeom prst="rect">
            <a:avLst/>
          </a:prstGeom>
        </p:spPr>
      </p:pic>
      <p:sp>
        <p:nvSpPr>
          <p:cNvPr id="8" name="TextBox 7">
            <a:extLst>
              <a:ext uri="{FF2B5EF4-FFF2-40B4-BE49-F238E27FC236}">
                <a16:creationId xmlns:a16="http://schemas.microsoft.com/office/drawing/2014/main" id="{5F5747E9-CFF0-0529-49E5-285358D5010A}"/>
              </a:ext>
            </a:extLst>
          </p:cNvPr>
          <p:cNvSpPr txBox="1"/>
          <p:nvPr/>
        </p:nvSpPr>
        <p:spPr>
          <a:xfrm>
            <a:off x="1470634" y="2601006"/>
            <a:ext cx="2700337" cy="335160"/>
          </a:xfrm>
          <a:prstGeom prst="rect">
            <a:avLst/>
          </a:prstGeom>
          <a:noFill/>
        </p:spPr>
        <p:txBody>
          <a:bodyPr wrap="square" lIns="0" tIns="0" rIns="0" bIns="0" anchor="t">
            <a:spAutoFit/>
          </a:bodyPr>
          <a:lstStyle/>
          <a:p>
            <a:pPr algn="ctr">
              <a:lnSpc>
                <a:spcPts val="2640"/>
              </a:lnSpc>
            </a:pPr>
            <a:r>
              <a:rPr sz="2400" b="1" i="0" u="none" dirty="0" err="1">
                <a:solidFill>
                  <a:srgbClr val="FFEA00"/>
                </a:solidFill>
                <a:latin typeface="ノスタルドット（M+）" panose="020B0302020203020207" pitchFamily="50" charset="-128"/>
                <a:ea typeface="ノスタルドット（M+）" panose="020B0302020203020207" pitchFamily="50" charset="-128"/>
              </a:rPr>
              <a:t>現場をハックせよ</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9" name="TextBox 8">
            <a:extLst>
              <a:ext uri="{FF2B5EF4-FFF2-40B4-BE49-F238E27FC236}">
                <a16:creationId xmlns:a16="http://schemas.microsoft.com/office/drawing/2014/main" id="{61ADD672-8015-07E2-E385-5E10FEC46592}"/>
              </a:ext>
            </a:extLst>
          </p:cNvPr>
          <p:cNvSpPr txBox="1"/>
          <p:nvPr/>
        </p:nvSpPr>
        <p:spPr>
          <a:xfrm>
            <a:off x="1587787" y="3285190"/>
            <a:ext cx="10871200" cy="2661498"/>
          </a:xfrm>
          <a:prstGeom prst="rect">
            <a:avLst/>
          </a:prstGeom>
          <a:noFill/>
        </p:spPr>
        <p:txBody>
          <a:bodyPr wrap="square" lIns="0" tIns="0" rIns="0" bIns="0" anchor="t">
            <a:spAutoFit/>
          </a:bodyPr>
          <a:lstStyle/>
          <a:p>
            <a:pPr>
              <a:lnSpc>
                <a:spcPts val="2279"/>
              </a:lnSpc>
            </a:pPr>
            <a:r>
              <a:rPr sz="2400" b="0" i="0" u="none" dirty="0" err="1">
                <a:solidFill>
                  <a:srgbClr val="FFFF00"/>
                </a:solidFill>
                <a:latin typeface="ノスタルドット（M+）" panose="020B0302020203020207" pitchFamily="50" charset="-128"/>
                <a:ea typeface="ノスタルドット（M+）" panose="020B0302020203020207" pitchFamily="50" charset="-128"/>
              </a:rPr>
              <a:t>現地到着後、自由に現場を歩き回れ</a:t>
            </a:r>
            <a:r>
              <a:rPr sz="2400" b="0" i="0" u="none" dirty="0">
                <a:solidFill>
                  <a:srgbClr val="FFFF00"/>
                </a:solidFill>
                <a:latin typeface="ノスタルドット（M+）" panose="020B0302020203020207" pitchFamily="50" charset="-128"/>
                <a:ea typeface="ノスタルドット（M+）" panose="020B0302020203020207" pitchFamily="50" charset="-128"/>
              </a:rPr>
              <a:t>。</a:t>
            </a:r>
            <a:br>
              <a:rPr lang="en-US" sz="2400" dirty="0">
                <a:solidFill>
                  <a:srgbClr val="FFFF00"/>
                </a:solidFill>
                <a:latin typeface="ノスタルドット（M+）" panose="020B0302020203020207" pitchFamily="50" charset="-128"/>
                <a:ea typeface="ノスタルドット（M+）" panose="020B0302020203020207" pitchFamily="50" charset="-128"/>
              </a:rPr>
            </a:br>
            <a:br>
              <a:rPr lang="en-US" sz="2400" dirty="0">
                <a:solidFill>
                  <a:srgbClr val="FFFF00"/>
                </a:solidFill>
                <a:latin typeface="ノスタルドット（M+）" panose="020B0302020203020207" pitchFamily="50" charset="-128"/>
                <a:ea typeface="ノスタルドット（M+）" panose="020B0302020203020207" pitchFamily="50" charset="-128"/>
              </a:rPr>
            </a:br>
            <a:r>
              <a:rPr sz="2400" b="0" i="0" u="none" dirty="0" err="1">
                <a:solidFill>
                  <a:srgbClr val="FFFF00"/>
                </a:solidFill>
                <a:latin typeface="ノスタルドット（M+）" panose="020B0302020203020207" pitchFamily="50" charset="-128"/>
                <a:ea typeface="ノスタルドット（M+）" panose="020B0302020203020207" pitchFamily="50" charset="-128"/>
              </a:rPr>
              <a:t>スマホでの情報収集、スケールや脚立を用いた実測調査など</a:t>
            </a:r>
            <a:br>
              <a:rPr lang="en-US" sz="2400" dirty="0">
                <a:solidFill>
                  <a:srgbClr val="FFFF00"/>
                </a:solidFill>
                <a:latin typeface="ノスタルドット（M+）" panose="020B0302020203020207" pitchFamily="50" charset="-128"/>
                <a:ea typeface="ノスタルドット（M+）" panose="020B0302020203020207" pitchFamily="50" charset="-128"/>
              </a:rPr>
            </a:br>
            <a:br>
              <a:rPr lang="en-US" sz="2400" dirty="0">
                <a:solidFill>
                  <a:srgbClr val="FFFF00"/>
                </a:solidFill>
                <a:latin typeface="ノスタルドット（M+）" panose="020B0302020203020207" pitchFamily="50" charset="-128"/>
                <a:ea typeface="ノスタルドット（M+）" panose="020B0302020203020207" pitchFamily="50" charset="-128"/>
              </a:rPr>
            </a:br>
            <a:r>
              <a:rPr lang="ja-JP" altLang="en-US" sz="2400" b="0" i="0" u="none" dirty="0">
                <a:solidFill>
                  <a:srgbClr val="FFFF00"/>
                </a:solidFill>
                <a:latin typeface="ノスタルドット（M+）" panose="020B0302020203020207" pitchFamily="50" charset="-128"/>
                <a:ea typeface="ノスタルドット（M+）" panose="020B0302020203020207" pitchFamily="50" charset="-128"/>
              </a:rPr>
              <a:t>チームで協力して正解を導き出すんだ</a:t>
            </a:r>
            <a:r>
              <a:rPr sz="2400" b="0" i="0" u="none" dirty="0">
                <a:solidFill>
                  <a:srgbClr val="FFFF00"/>
                </a:solidFill>
                <a:latin typeface="ノスタルドット（M+）" panose="020B0302020203020207" pitchFamily="50" charset="-128"/>
                <a:ea typeface="ノスタルドット（M+）" panose="020B0302020203020207" pitchFamily="50" charset="-128"/>
              </a:rPr>
              <a:t>。</a:t>
            </a:r>
            <a:br>
              <a:rPr lang="en-US" sz="2400" dirty="0">
                <a:solidFill>
                  <a:srgbClr val="FFFF00"/>
                </a:solidFill>
                <a:latin typeface="ノスタルドット（M+）" panose="020B0302020203020207" pitchFamily="50" charset="-128"/>
                <a:ea typeface="ノスタルドット（M+）" panose="020B0302020203020207" pitchFamily="50" charset="-128"/>
              </a:rPr>
            </a:br>
            <a:br>
              <a:rPr lang="en-US" sz="2400" dirty="0">
                <a:solidFill>
                  <a:srgbClr val="FFFF00"/>
                </a:solidFill>
                <a:latin typeface="ノスタルドット（M+）" panose="020B0302020203020207" pitchFamily="50" charset="-128"/>
                <a:ea typeface="ノスタルドット（M+）" panose="020B0302020203020207" pitchFamily="50" charset="-128"/>
              </a:rPr>
            </a:br>
            <a:r>
              <a:rPr sz="2400" b="0" i="0" u="none" dirty="0">
                <a:solidFill>
                  <a:srgbClr val="FFFF00"/>
                </a:solidFill>
                <a:latin typeface="ノスタルドット（M+）" panose="020B0302020203020207" pitchFamily="50" charset="-128"/>
                <a:ea typeface="ノスタルドット（M+）" panose="020B0302020203020207" pitchFamily="50" charset="-128"/>
              </a:rPr>
              <a:t>君</a:t>
            </a:r>
            <a:r>
              <a:rPr lang="ja-JP" altLang="en-US" sz="2400" b="0" i="0" u="none" dirty="0">
                <a:solidFill>
                  <a:srgbClr val="FFFF00"/>
                </a:solidFill>
                <a:latin typeface="ノスタルドット（M+）" panose="020B0302020203020207" pitchFamily="50" charset="-128"/>
                <a:ea typeface="ノスタルドット（M+）" panose="020B0302020203020207" pitchFamily="50" charset="-128"/>
              </a:rPr>
              <a:t>たち</a:t>
            </a:r>
            <a:r>
              <a:rPr sz="2400" b="0" i="0" u="none" dirty="0" err="1">
                <a:solidFill>
                  <a:srgbClr val="FFFF00"/>
                </a:solidFill>
                <a:latin typeface="ノスタルドット（M+）" panose="020B0302020203020207" pitchFamily="50" charset="-128"/>
                <a:ea typeface="ノスタルドット（M+）" panose="020B0302020203020207" pitchFamily="50" charset="-128"/>
              </a:rPr>
              <a:t>の目で</a:t>
            </a:r>
            <a:r>
              <a:rPr lang="ja-JP" altLang="en-US" sz="2400" b="0" i="0" u="none" dirty="0">
                <a:solidFill>
                  <a:srgbClr val="FFFF00"/>
                </a:solidFill>
                <a:latin typeface="ノスタルドット（M+）" panose="020B0302020203020207" pitchFamily="50" charset="-128"/>
                <a:ea typeface="ノスタルドット（M+）" panose="020B0302020203020207" pitchFamily="50" charset="-128"/>
              </a:rPr>
              <a:t>、すべてを</a:t>
            </a:r>
            <a:r>
              <a:rPr sz="2400" b="0" i="0" u="none" dirty="0" err="1">
                <a:solidFill>
                  <a:srgbClr val="FFFF00"/>
                </a:solidFill>
                <a:latin typeface="ノスタルドット（M+）" panose="020B0302020203020207" pitchFamily="50" charset="-128"/>
                <a:ea typeface="ノスタルドット（M+）" panose="020B0302020203020207" pitchFamily="50" charset="-128"/>
              </a:rPr>
              <a:t>確認しろ</a:t>
            </a:r>
            <a:r>
              <a:rPr sz="2400" b="0" i="0" u="none" dirty="0">
                <a:solidFill>
                  <a:srgbClr val="FFFF00"/>
                </a:solidFill>
                <a:latin typeface="ノスタルドット（M+）" panose="020B0302020203020207" pitchFamily="50" charset="-128"/>
                <a:ea typeface="ノスタルドット（M+）" panose="020B0302020203020207" pitchFamily="50" charset="-128"/>
              </a:rPr>
              <a:t>。</a:t>
            </a:r>
            <a:endParaRPr lang="en-US" sz="2400" b="0"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endParaRPr lang="en-US" sz="2400"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2400" dirty="0">
                <a:solidFill>
                  <a:srgbClr val="FFFF00"/>
                </a:solidFill>
                <a:latin typeface="ノスタルドット（M+）" panose="020B0302020203020207" pitchFamily="50" charset="-128"/>
                <a:ea typeface="ノスタルドット（M+）" panose="020B0302020203020207" pitchFamily="50" charset="-128"/>
              </a:rPr>
              <a:t>　　　　　　　　　　　　　　　▼</a:t>
            </a:r>
            <a:endParaRPr sz="2400" b="0" i="0" u="none" dirty="0">
              <a:solidFill>
                <a:srgbClr val="FFFF00"/>
              </a:solidFill>
              <a:latin typeface="ノスタルドット（M+）" panose="020B0302020203020207" pitchFamily="50" charset="-128"/>
              <a:ea typeface="ノスタルドット（M+）" panose="020B0302020203020207" pitchFamily="50" charset="-128"/>
            </a:endParaRPr>
          </a:p>
        </p:txBody>
      </p:sp>
      <p:pic>
        <p:nvPicPr>
          <p:cNvPr id="13" name="Picture 12" descr="image.png">
            <a:extLst>
              <a:ext uri="{FF2B5EF4-FFF2-40B4-BE49-F238E27FC236}">
                <a16:creationId xmlns:a16="http://schemas.microsoft.com/office/drawing/2014/main" id="{6B3612CA-C73C-F80A-0A52-C8CA1E89A2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7980" y="2471610"/>
            <a:ext cx="355699" cy="457200"/>
          </a:xfrm>
          <a:prstGeom prst="rect">
            <a:avLst/>
          </a:prstGeom>
        </p:spPr>
      </p:pic>
      <p:sp>
        <p:nvSpPr>
          <p:cNvPr id="15" name="TextBox 14">
            <a:extLst>
              <a:ext uri="{FF2B5EF4-FFF2-40B4-BE49-F238E27FC236}">
                <a16:creationId xmlns:a16="http://schemas.microsoft.com/office/drawing/2014/main" id="{9492AF78-4412-813A-0BB6-E3C66E052E55}"/>
              </a:ext>
            </a:extLst>
          </p:cNvPr>
          <p:cNvSpPr txBox="1"/>
          <p:nvPr/>
        </p:nvSpPr>
        <p:spPr>
          <a:xfrm>
            <a:off x="581025" y="936724"/>
            <a:ext cx="11581447"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ノスタルドット（M+）" panose="020B0302020203020207" pitchFamily="50" charset="-128"/>
                <a:ea typeface="ノスタルドット（M+）" panose="020B0302020203020207" pitchFamily="50" charset="-128"/>
              </a:rPr>
              <a:t>GAME RULES</a:t>
            </a:r>
          </a:p>
        </p:txBody>
      </p:sp>
      <p:sp>
        <p:nvSpPr>
          <p:cNvPr id="16" name="Rectangle 15">
            <a:extLst>
              <a:ext uri="{FF2B5EF4-FFF2-40B4-BE49-F238E27FC236}">
                <a16:creationId xmlns:a16="http://schemas.microsoft.com/office/drawing/2014/main" id="{759D2218-0100-705F-A678-38939AAC64A7}"/>
              </a:ext>
            </a:extLst>
          </p:cNvPr>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58434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52" fill="hold"/>
                                        <p:tgtEl>
                                          <p:spTgt spid="3"/>
                                        </p:tgtEl>
                                      </p:cBhvr>
                                    </p:cmd>
                                  </p:childTnLst>
                                </p:cTn>
                              </p:par>
                              <p:par>
                                <p:cTn id="7" presetID="1" presetClass="entr" presetSubtype="0" fill="hold" grpId="0" nodeType="withEffect">
                                  <p:stCondLst>
                                    <p:cond delay="0"/>
                                  </p:stCondLst>
                                  <p:iterate type="lt">
                                    <p:tmAbs val="200"/>
                                  </p:iterate>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2000"/>
                                  </p:stCondLst>
                                  <p:iterate type="wd">
                                    <p:tmAbs val="200"/>
                                  </p:iterate>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7752"/>
                            </p:stCondLst>
                            <p:childTnLst>
                              <p:par>
                                <p:cTn id="12" presetID="10" presetClass="entr" presetSubtype="0" repeatCount="indefinite" fill="hold" nodeType="afterEffect">
                                  <p:stCondLst>
                                    <p:cond delay="0"/>
                                  </p:stCondLst>
                                  <p:endCondLst>
                                    <p:cond evt="onNext" delay="0">
                                      <p:tgtEl>
                                        <p:sldTgt/>
                                      </p:tgtEl>
                                    </p:cond>
                                  </p:endCondLst>
                                  <p:childTnLst>
                                    <p:set>
                                      <p:cBhvr>
                                        <p:cTn id="13" dur="1" fill="hold">
                                          <p:stCondLst>
                                            <p:cond delay="0"/>
                                          </p:stCondLst>
                                        </p:cTn>
                                        <p:tgtEl>
                                          <p:spTgt spid="9">
                                            <p:txEl>
                                              <p:pRg st="2" end="2"/>
                                            </p:txEl>
                                          </p:spTgt>
                                        </p:tgtEl>
                                        <p:attrNameLst>
                                          <p:attrName>style.visibility</p:attrName>
                                        </p:attrNameLst>
                                      </p:cBhvr>
                                      <p:to>
                                        <p:strVal val="visible"/>
                                      </p:to>
                                    </p:set>
                                    <p:animEffect transition="in" filter="fade">
                                      <p:cBhvr>
                                        <p:cTn id="14"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92BB7-CC38-B7B7-7828-03C4104C83CF}"/>
            </a:ext>
          </a:extLst>
        </p:cNvPr>
        <p:cNvGrpSpPr/>
        <p:nvPr/>
      </p:nvGrpSpPr>
      <p:grpSpPr>
        <a:xfrm>
          <a:off x="0" y="0"/>
          <a:ext cx="0" cy="0"/>
          <a:chOff x="0" y="0"/>
          <a:chExt cx="0" cy="0"/>
        </a:xfrm>
      </p:grpSpPr>
      <p:pic>
        <p:nvPicPr>
          <p:cNvPr id="7" name="suto2-long-juan-xuan-feng-jiao">
            <a:hlinkClick r:id="" action="ppaction://media"/>
            <a:extLst>
              <a:ext uri="{FF2B5EF4-FFF2-40B4-BE49-F238E27FC236}">
                <a16:creationId xmlns:a16="http://schemas.microsoft.com/office/drawing/2014/main" id="{3AB3917C-77B0-693C-A615-5B6D3652DCF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372600" y="327124"/>
            <a:ext cx="609600" cy="609600"/>
          </a:xfrm>
          <a:prstGeom prst="rect">
            <a:avLst/>
          </a:prstGeom>
        </p:spPr>
      </p:pic>
      <p:pic>
        <p:nvPicPr>
          <p:cNvPr id="4" name="1-02. Character Select [CPS-1]">
            <a:hlinkClick r:id="" action="ppaction://media"/>
            <a:extLst>
              <a:ext uri="{FF2B5EF4-FFF2-40B4-BE49-F238E27FC236}">
                <a16:creationId xmlns:a16="http://schemas.microsoft.com/office/drawing/2014/main" id="{E4CA8B7B-42DF-D180-5FC4-829B6631D38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375571" y="401834"/>
            <a:ext cx="609600" cy="609600"/>
          </a:xfrm>
          <a:prstGeom prst="rect">
            <a:avLst/>
          </a:prstGeom>
        </p:spPr>
      </p:pic>
      <p:pic>
        <p:nvPicPr>
          <p:cNvPr id="6" name="Shoryuken">
            <a:hlinkClick r:id="" action="ppaction://media"/>
            <a:extLst>
              <a:ext uri="{FF2B5EF4-FFF2-40B4-BE49-F238E27FC236}">
                <a16:creationId xmlns:a16="http://schemas.microsoft.com/office/drawing/2014/main" id="{00FC6328-79E1-FCF9-FFAF-533BF3794293}"/>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0684688" y="392309"/>
            <a:ext cx="609600" cy="609600"/>
          </a:xfrm>
          <a:prstGeom prst="rect">
            <a:avLst/>
          </a:prstGeom>
        </p:spPr>
      </p:pic>
      <p:pic>
        <p:nvPicPr>
          <p:cNvPr id="2" name="Picture 1" descr="image.png">
            <a:extLst>
              <a:ext uri="{FF2B5EF4-FFF2-40B4-BE49-F238E27FC236}">
                <a16:creationId xmlns:a16="http://schemas.microsoft.com/office/drawing/2014/main" id="{C8F7C681-36DD-D92F-9EF9-9B58AE105617}"/>
              </a:ext>
            </a:extLst>
          </p:cNvPr>
          <p:cNvPicPr>
            <a:picLocks noChangeAspect="1"/>
          </p:cNvPicPr>
          <p:nvPr/>
        </p:nvPicPr>
        <p:blipFill>
          <a:blip r:embed="rId9"/>
          <a:stretch>
            <a:fillRect/>
          </a:stretch>
        </p:blipFill>
        <p:spPr>
          <a:xfrm>
            <a:off x="0" y="0"/>
            <a:ext cx="12192000" cy="6858000"/>
          </a:xfrm>
          <a:prstGeom prst="rect">
            <a:avLst/>
          </a:prstGeom>
        </p:spPr>
      </p:pic>
      <p:pic>
        <p:nvPicPr>
          <p:cNvPr id="5" name="Picture 4" descr="image.png">
            <a:extLst>
              <a:ext uri="{FF2B5EF4-FFF2-40B4-BE49-F238E27FC236}">
                <a16:creationId xmlns:a16="http://schemas.microsoft.com/office/drawing/2014/main" id="{713CC0F1-3495-F7C1-6C88-95D4811363D4}"/>
              </a:ext>
            </a:extLst>
          </p:cNvPr>
          <p:cNvPicPr>
            <a:picLocks noChangeAspect="1"/>
          </p:cNvPicPr>
          <p:nvPr/>
        </p:nvPicPr>
        <p:blipFill>
          <a:blip r:embed="rId10"/>
          <a:stretch>
            <a:fillRect/>
          </a:stretch>
        </p:blipFill>
        <p:spPr>
          <a:xfrm>
            <a:off x="581025" y="1657351"/>
            <a:ext cx="11404146" cy="5086350"/>
          </a:xfrm>
          <a:prstGeom prst="rect">
            <a:avLst/>
          </a:prstGeom>
        </p:spPr>
      </p:pic>
      <p:sp>
        <p:nvSpPr>
          <p:cNvPr id="10" name="TextBox 9">
            <a:extLst>
              <a:ext uri="{FF2B5EF4-FFF2-40B4-BE49-F238E27FC236}">
                <a16:creationId xmlns:a16="http://schemas.microsoft.com/office/drawing/2014/main" id="{EBD18B85-3661-11D4-30CD-E74938BB9684}"/>
              </a:ext>
            </a:extLst>
          </p:cNvPr>
          <p:cNvSpPr txBox="1"/>
          <p:nvPr/>
        </p:nvSpPr>
        <p:spPr>
          <a:xfrm>
            <a:off x="1195346" y="1867496"/>
            <a:ext cx="2385923" cy="335160"/>
          </a:xfrm>
          <a:prstGeom prst="rect">
            <a:avLst/>
          </a:prstGeom>
          <a:noFill/>
        </p:spPr>
        <p:txBody>
          <a:bodyPr wrap="square" lIns="0" tIns="0" rIns="0" bIns="0" anchor="t">
            <a:spAutoFit/>
          </a:bodyPr>
          <a:lstStyle/>
          <a:p>
            <a:pPr algn="ctr">
              <a:lnSpc>
                <a:spcPts val="2640"/>
              </a:lnSpc>
            </a:pPr>
            <a:r>
              <a:rPr sz="2400" b="1" i="0" u="none" dirty="0" err="1">
                <a:solidFill>
                  <a:srgbClr val="FFEA00"/>
                </a:solidFill>
                <a:latin typeface="ノスタルドット（M+）" panose="020B0302020203020207" pitchFamily="50" charset="-128"/>
                <a:ea typeface="ノスタルドット（M+）" panose="020B0302020203020207" pitchFamily="50" charset="-128"/>
              </a:rPr>
              <a:t>NPCを利用しろ</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11" name="TextBox 10">
            <a:extLst>
              <a:ext uri="{FF2B5EF4-FFF2-40B4-BE49-F238E27FC236}">
                <a16:creationId xmlns:a16="http://schemas.microsoft.com/office/drawing/2014/main" id="{BAE0C8CE-97CF-FA25-E96A-031B2EE39E3D}"/>
              </a:ext>
            </a:extLst>
          </p:cNvPr>
          <p:cNvSpPr txBox="1"/>
          <p:nvPr/>
        </p:nvSpPr>
        <p:spPr>
          <a:xfrm>
            <a:off x="851656" y="2575717"/>
            <a:ext cx="10908846" cy="589905"/>
          </a:xfrm>
          <a:prstGeom prst="rect">
            <a:avLst/>
          </a:prstGeom>
          <a:noFill/>
        </p:spPr>
        <p:txBody>
          <a:bodyPr wrap="square" lIns="0" tIns="0" rIns="0" bIns="0" anchor="t">
            <a:spAutoFit/>
          </a:bodyPr>
          <a:lstStyle/>
          <a:p>
            <a:pPr>
              <a:lnSpc>
                <a:spcPts val="2279"/>
              </a:lnSpc>
            </a:pPr>
            <a:r>
              <a:rPr sz="2000" b="0" i="0" u="none" dirty="0" err="1">
                <a:solidFill>
                  <a:srgbClr val="FFFF00"/>
                </a:solidFill>
                <a:latin typeface="ノスタルドット（M+）" panose="020B0302020203020207" pitchFamily="50" charset="-128"/>
                <a:ea typeface="ノスタルドット（M+）" panose="020B0302020203020207" pitchFamily="50" charset="-128"/>
              </a:rPr>
              <a:t>当日、現場にはスタッフ（小松M・鈴木）が立っている</a:t>
            </a:r>
            <a:r>
              <a:rPr sz="2000" b="0" i="0" u="none" dirty="0">
                <a:solidFill>
                  <a:srgbClr val="FFFF00"/>
                </a:solidFill>
                <a:latin typeface="ノスタルドット（M+）" panose="020B0302020203020207" pitchFamily="50" charset="-128"/>
                <a:ea typeface="ノスタルドット（M+）" panose="020B0302020203020207" pitchFamily="50" charset="-128"/>
              </a:rPr>
              <a:t>。</a:t>
            </a:r>
            <a:endParaRPr lang="en-US" sz="2000" b="0"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sz="2000" b="0" i="0" u="none" dirty="0" err="1">
                <a:solidFill>
                  <a:srgbClr val="FFFF00"/>
                </a:solidFill>
                <a:latin typeface="ノスタルドット（M+）" panose="020B0302020203020207" pitchFamily="50" charset="-128"/>
                <a:ea typeface="ノスタルドット（M+）" panose="020B0302020203020207" pitchFamily="50" charset="-128"/>
              </a:rPr>
              <a:t>彼らは特定の質問にのみ応じるNP</a:t>
            </a:r>
            <a:r>
              <a:rPr lang="en-US" altLang="ja-JP" sz="2000" b="0" i="0" u="none" dirty="0" err="1">
                <a:solidFill>
                  <a:srgbClr val="FFFF00"/>
                </a:solidFill>
                <a:latin typeface="ノスタルドット（M+）" panose="020B0302020203020207" pitchFamily="50" charset="-128"/>
                <a:ea typeface="ノスタルドット（M+）" panose="020B0302020203020207" pitchFamily="50" charset="-128"/>
              </a:rPr>
              <a:t>C</a:t>
            </a:r>
            <a:r>
              <a:rPr sz="2000" b="0" i="0" u="none" dirty="0" err="1">
                <a:solidFill>
                  <a:srgbClr val="FFFF00"/>
                </a:solidFill>
                <a:latin typeface="ノスタルドット（M+）" panose="020B0302020203020207" pitchFamily="50" charset="-128"/>
                <a:ea typeface="ノスタルドット（M+）" panose="020B0302020203020207" pitchFamily="50" charset="-128"/>
              </a:rPr>
              <a:t>だ。うまく聞き出し、攻略のヒントを掴み取れ</a:t>
            </a:r>
            <a:r>
              <a:rPr sz="2000" b="0" i="0" u="none" dirty="0">
                <a:solidFill>
                  <a:srgbClr val="FFFF00"/>
                </a:solidFill>
                <a:latin typeface="ノスタルドット（M+）" panose="020B0302020203020207" pitchFamily="50" charset="-128"/>
                <a:ea typeface="ノスタルドット（M+）" panose="020B0302020203020207" pitchFamily="50" charset="-128"/>
              </a:rPr>
              <a:t>。</a:t>
            </a:r>
            <a:endParaRPr sz="1400" b="0" i="0" u="none" dirty="0">
              <a:solidFill>
                <a:srgbClr val="FFFF00"/>
              </a:solidFill>
              <a:latin typeface="ノスタルドット（M+）" panose="020B0302020203020207" pitchFamily="50" charset="-128"/>
              <a:ea typeface="ノスタルドット（M+）" panose="020B0302020203020207" pitchFamily="50" charset="-128"/>
            </a:endParaRPr>
          </a:p>
        </p:txBody>
      </p:sp>
      <p:pic>
        <p:nvPicPr>
          <p:cNvPr id="14" name="Picture 13" descr="image.png">
            <a:extLst>
              <a:ext uri="{FF2B5EF4-FFF2-40B4-BE49-F238E27FC236}">
                <a16:creationId xmlns:a16="http://schemas.microsoft.com/office/drawing/2014/main" id="{9070ACA5-62C4-777F-FA30-BEA703502F8F}"/>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51656" y="1806476"/>
            <a:ext cx="355699" cy="457200"/>
          </a:xfrm>
          <a:prstGeom prst="rect">
            <a:avLst/>
          </a:prstGeom>
        </p:spPr>
      </p:pic>
      <p:sp>
        <p:nvSpPr>
          <p:cNvPr id="15" name="TextBox 14">
            <a:extLst>
              <a:ext uri="{FF2B5EF4-FFF2-40B4-BE49-F238E27FC236}">
                <a16:creationId xmlns:a16="http://schemas.microsoft.com/office/drawing/2014/main" id="{8139CF3F-E586-729D-6BE8-FDCBD5EEE372}"/>
              </a:ext>
            </a:extLst>
          </p:cNvPr>
          <p:cNvSpPr txBox="1"/>
          <p:nvPr/>
        </p:nvSpPr>
        <p:spPr>
          <a:xfrm>
            <a:off x="581025" y="936724"/>
            <a:ext cx="11581447" cy="490537"/>
          </a:xfrm>
          <a:prstGeom prst="rect">
            <a:avLst/>
          </a:prstGeom>
          <a:noFill/>
        </p:spPr>
        <p:txBody>
          <a:bodyPr wrap="square" lIns="0" tIns="0" rIns="0" bIns="0" anchor="t">
            <a:spAutoFit/>
          </a:bodyPr>
          <a:lstStyle/>
          <a:p>
            <a:pPr algn="l">
              <a:lnSpc>
                <a:spcPts val="3712"/>
              </a:lnSpc>
              <a:defRPr/>
            </a:pPr>
            <a:r>
              <a:rPr sz="3375" b="1" i="0" u="none" dirty="0">
                <a:solidFill>
                  <a:srgbClr val="00F3FF"/>
                </a:solidFill>
                <a:latin typeface="ノスタルドット（M+）" panose="020B0302020203020207" pitchFamily="50" charset="-128"/>
                <a:ea typeface="ノスタルドット（M+）" panose="020B0302020203020207" pitchFamily="50" charset="-128"/>
              </a:rPr>
              <a:t>GAME RULES</a:t>
            </a:r>
          </a:p>
        </p:txBody>
      </p:sp>
      <p:sp>
        <p:nvSpPr>
          <p:cNvPr id="16" name="Rectangle 15">
            <a:extLst>
              <a:ext uri="{FF2B5EF4-FFF2-40B4-BE49-F238E27FC236}">
                <a16:creationId xmlns:a16="http://schemas.microsoft.com/office/drawing/2014/main" id="{9D508A17-CBA5-066D-D2B4-1E25A1A49C88}"/>
              </a:ext>
            </a:extLst>
          </p:cNvPr>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図 17">
            <a:extLst>
              <a:ext uri="{FF2B5EF4-FFF2-40B4-BE49-F238E27FC236}">
                <a16:creationId xmlns:a16="http://schemas.microsoft.com/office/drawing/2014/main" id="{CCDCAEEA-B994-BABF-800B-AC50E3779F5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527861" y="3472875"/>
            <a:ext cx="1824435" cy="2360764"/>
          </a:xfrm>
          <a:prstGeom prst="rect">
            <a:avLst/>
          </a:prstGeom>
        </p:spPr>
      </p:pic>
      <p:pic>
        <p:nvPicPr>
          <p:cNvPr id="22" name="図 21">
            <a:extLst>
              <a:ext uri="{FF2B5EF4-FFF2-40B4-BE49-F238E27FC236}">
                <a16:creationId xmlns:a16="http://schemas.microsoft.com/office/drawing/2014/main" id="{E7F24D5E-15CA-FF5D-7FC2-F0597C5CF2F5}"/>
              </a:ext>
            </a:extLst>
          </p:cNvPr>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a:xfrm>
            <a:off x="2647610" y="3491392"/>
            <a:ext cx="1970892" cy="2360763"/>
          </a:xfrm>
          <a:prstGeom prst="rect">
            <a:avLst/>
          </a:prstGeom>
        </p:spPr>
      </p:pic>
      <p:pic>
        <p:nvPicPr>
          <p:cNvPr id="26" name="図 25">
            <a:extLst>
              <a:ext uri="{FF2B5EF4-FFF2-40B4-BE49-F238E27FC236}">
                <a16:creationId xmlns:a16="http://schemas.microsoft.com/office/drawing/2014/main" id="{1C24A66A-A281-470F-ECE9-95EFA615290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8352296" y="3472875"/>
            <a:ext cx="1767893" cy="1925540"/>
          </a:xfrm>
          <a:prstGeom prst="rect">
            <a:avLst/>
          </a:prstGeom>
        </p:spPr>
      </p:pic>
      <p:pic>
        <p:nvPicPr>
          <p:cNvPr id="28" name="図 27">
            <a:extLst>
              <a:ext uri="{FF2B5EF4-FFF2-40B4-BE49-F238E27FC236}">
                <a16:creationId xmlns:a16="http://schemas.microsoft.com/office/drawing/2014/main" id="{EA16BD50-0CDA-644E-6291-1B4E011BD08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648991" y="3477663"/>
            <a:ext cx="1767134" cy="2010055"/>
          </a:xfrm>
          <a:prstGeom prst="rect">
            <a:avLst/>
          </a:prstGeom>
        </p:spPr>
      </p:pic>
    </p:spTree>
    <p:extLst>
      <p:ext uri="{BB962C8B-B14F-4D97-AF65-F5344CB8AC3E}">
        <p14:creationId xmlns:p14="http://schemas.microsoft.com/office/powerpoint/2010/main" val="10604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3">
                <p:cTn id="7" repeatCount="indefinite" fill="hold" display="0">
                  <p:stCondLst>
                    <p:cond delay="indefinite"/>
                  </p:stCondLst>
                  <p:endCondLst>
                    <p:cond evt="onStopAudio" delay="0">
                      <p:tgtEl>
                        <p:sldTgt/>
                      </p:tgtEl>
                    </p:cond>
                  </p:endCondLst>
                </p:cTn>
                <p:tgtEl>
                  <p:spTgt spid="4"/>
                </p:tgtEl>
              </p:cMediaNode>
            </p:audio>
            <p:audio>
              <p:cMediaNode vol="80000">
                <p:cTn id="8" fill="hold" display="0">
                  <p:stCondLst>
                    <p:cond delay="indefinite"/>
                  </p:stCondLst>
                  <p:endCondLst>
                    <p:cond evt="onStopAudio" delay="0">
                      <p:tgtEl>
                        <p:sldTgt/>
                      </p:tgtEl>
                    </p:cond>
                  </p:endCondLst>
                </p:cTn>
                <p:tgtEl>
                  <p:spTgt spid="6"/>
                </p:tgtEl>
              </p:cMediaNode>
            </p:audio>
            <p:audio>
              <p:cMediaNode vol="80000">
                <p:cTn id="9"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87205-0722-1279-41A5-3168978402F9}"/>
            </a:ext>
          </a:extLst>
        </p:cNvPr>
        <p:cNvGrpSpPr/>
        <p:nvPr/>
      </p:nvGrpSpPr>
      <p:grpSpPr>
        <a:xfrm>
          <a:off x="0" y="0"/>
          <a:ext cx="0" cy="0"/>
          <a:chOff x="0" y="0"/>
          <a:chExt cx="0" cy="0"/>
        </a:xfrm>
      </p:grpSpPr>
      <p:pic>
        <p:nvPicPr>
          <p:cNvPr id="3" name="chin-xiao-guo-yin_s5phJIA">
            <a:hlinkClick r:id="" action="ppaction://media"/>
            <a:extLst>
              <a:ext uri="{FF2B5EF4-FFF2-40B4-BE49-F238E27FC236}">
                <a16:creationId xmlns:a16="http://schemas.microsoft.com/office/drawing/2014/main" id="{E0BBE6E3-BF29-2CA9-A929-5D6D9BD5B4A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791200" y="3124200"/>
            <a:ext cx="609600" cy="609600"/>
          </a:xfrm>
          <a:prstGeom prst="rect">
            <a:avLst/>
          </a:prstGeom>
        </p:spPr>
      </p:pic>
      <p:pic>
        <p:nvPicPr>
          <p:cNvPr id="6" name="sfm_mp3_street_fighter_yoga_fire_sound_effect">
            <a:hlinkClick r:id="" action="ppaction://media"/>
            <a:extLst>
              <a:ext uri="{FF2B5EF4-FFF2-40B4-BE49-F238E27FC236}">
                <a16:creationId xmlns:a16="http://schemas.microsoft.com/office/drawing/2014/main" id="{DC503268-92FC-7591-490F-6853A032E01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5791200" y="3124200"/>
            <a:ext cx="609600" cy="609600"/>
          </a:xfrm>
          <a:prstGeom prst="rect">
            <a:avLst/>
          </a:prstGeom>
        </p:spPr>
      </p:pic>
      <p:pic>
        <p:nvPicPr>
          <p:cNvPr id="7" name="Shoryuken">
            <a:hlinkClick r:id="" action="ppaction://media"/>
            <a:extLst>
              <a:ext uri="{FF2B5EF4-FFF2-40B4-BE49-F238E27FC236}">
                <a16:creationId xmlns:a16="http://schemas.microsoft.com/office/drawing/2014/main" id="{DB2CB4A6-91D4-AB8D-6C06-92D3E61D4880}"/>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791200" y="3124200"/>
            <a:ext cx="609600" cy="609600"/>
          </a:xfrm>
          <a:prstGeom prst="rect">
            <a:avLst/>
          </a:prstGeom>
        </p:spPr>
      </p:pic>
      <p:pic>
        <p:nvPicPr>
          <p:cNvPr id="8" name="suto2-bo-dong-quan">
            <a:hlinkClick r:id="" action="ppaction://media"/>
            <a:extLst>
              <a:ext uri="{FF2B5EF4-FFF2-40B4-BE49-F238E27FC236}">
                <a16:creationId xmlns:a16="http://schemas.microsoft.com/office/drawing/2014/main" id="{EB0385C3-2FA4-3222-078B-F8B475042E79}"/>
              </a:ext>
            </a:extLst>
          </p:cNvPr>
          <p:cNvPicPr>
            <a:picLocks noChangeAspect="1"/>
          </p:cNvPicPr>
          <p:nvPr>
            <a:audioFile r:link="rId8"/>
            <p:extLst>
              <p:ext uri="{DAA4B4D4-6D71-4841-9C94-3DE7FCFB9230}">
                <p14:media xmlns:p14="http://schemas.microsoft.com/office/powerpoint/2010/main" r:embed="rId7"/>
              </p:ext>
            </p:extLst>
          </p:nvPr>
        </p:nvPicPr>
        <p:blipFill>
          <a:blip r:embed="rId10"/>
          <a:stretch>
            <a:fillRect/>
          </a:stretch>
        </p:blipFill>
        <p:spPr>
          <a:xfrm>
            <a:off x="5791200" y="3124200"/>
            <a:ext cx="609600" cy="609600"/>
          </a:xfrm>
          <a:prstGeom prst="rect">
            <a:avLst/>
          </a:prstGeom>
        </p:spPr>
      </p:pic>
      <p:pic>
        <p:nvPicPr>
          <p:cNvPr id="2" name="Picture 1" descr="image.png">
            <a:extLst>
              <a:ext uri="{FF2B5EF4-FFF2-40B4-BE49-F238E27FC236}">
                <a16:creationId xmlns:a16="http://schemas.microsoft.com/office/drawing/2014/main" id="{8623BB29-6BC4-7555-6DE0-705694066042}"/>
              </a:ext>
            </a:extLst>
          </p:cNvPr>
          <p:cNvPicPr>
            <a:picLocks noChangeAspect="1"/>
          </p:cNvPicPr>
          <p:nvPr/>
        </p:nvPicPr>
        <p:blipFill>
          <a:blip r:embed="rId11"/>
          <a:stretch>
            <a:fillRect/>
          </a:stretch>
        </p:blipFill>
        <p:spPr>
          <a:xfrm>
            <a:off x="0" y="0"/>
            <a:ext cx="12192000" cy="6858000"/>
          </a:xfrm>
          <a:prstGeom prst="rect">
            <a:avLst/>
          </a:prstGeom>
        </p:spPr>
      </p:pic>
      <p:pic>
        <p:nvPicPr>
          <p:cNvPr id="5" name="Picture 4" descr="image.png">
            <a:extLst>
              <a:ext uri="{FF2B5EF4-FFF2-40B4-BE49-F238E27FC236}">
                <a16:creationId xmlns:a16="http://schemas.microsoft.com/office/drawing/2014/main" id="{BAF98EA0-9265-E340-ECB2-02130BB984ED}"/>
              </a:ext>
            </a:extLst>
          </p:cNvPr>
          <p:cNvPicPr>
            <a:picLocks noChangeAspect="1"/>
          </p:cNvPicPr>
          <p:nvPr/>
        </p:nvPicPr>
        <p:blipFill>
          <a:blip r:embed="rId12"/>
          <a:stretch>
            <a:fillRect/>
          </a:stretch>
        </p:blipFill>
        <p:spPr>
          <a:xfrm>
            <a:off x="357063" y="1176029"/>
            <a:ext cx="11404146" cy="5567672"/>
          </a:xfrm>
          <a:prstGeom prst="rect">
            <a:avLst/>
          </a:prstGeom>
        </p:spPr>
      </p:pic>
      <p:sp>
        <p:nvSpPr>
          <p:cNvPr id="10" name="TextBox 9">
            <a:extLst>
              <a:ext uri="{FF2B5EF4-FFF2-40B4-BE49-F238E27FC236}">
                <a16:creationId xmlns:a16="http://schemas.microsoft.com/office/drawing/2014/main" id="{44AE9DCA-295A-7AE8-94A0-8E84E99A71F9}"/>
              </a:ext>
            </a:extLst>
          </p:cNvPr>
          <p:cNvSpPr txBox="1"/>
          <p:nvPr/>
        </p:nvSpPr>
        <p:spPr>
          <a:xfrm>
            <a:off x="557575" y="1415483"/>
            <a:ext cx="5538425" cy="333425"/>
          </a:xfrm>
          <a:prstGeom prst="rect">
            <a:avLst/>
          </a:prstGeom>
          <a:noFill/>
        </p:spPr>
        <p:txBody>
          <a:bodyPr wrap="square" lIns="0" tIns="0" rIns="0" bIns="0" anchor="t">
            <a:spAutoFit/>
          </a:bodyPr>
          <a:lstStyle/>
          <a:p>
            <a:pPr algn="ctr">
              <a:lnSpc>
                <a:spcPts val="2640"/>
              </a:lnSpc>
            </a:pPr>
            <a:r>
              <a:rPr lang="ja-JP" altLang="en-US" sz="2400" b="1" dirty="0">
                <a:solidFill>
                  <a:srgbClr val="FFEA00"/>
                </a:solidFill>
                <a:latin typeface="ノスタルドット（M+）" panose="020B0302020203020207" pitchFamily="50" charset="-128"/>
                <a:ea typeface="ノスタルドット（M+）" panose="020B0302020203020207" pitchFamily="50" charset="-128"/>
              </a:rPr>
              <a:t>～本企画の拘りポイント紹介～</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11" name="TextBox 10">
            <a:extLst>
              <a:ext uri="{FF2B5EF4-FFF2-40B4-BE49-F238E27FC236}">
                <a16:creationId xmlns:a16="http://schemas.microsoft.com/office/drawing/2014/main" id="{345620F2-631C-3BF0-F505-3A86A33A2708}"/>
              </a:ext>
            </a:extLst>
          </p:cNvPr>
          <p:cNvSpPr txBox="1"/>
          <p:nvPr/>
        </p:nvSpPr>
        <p:spPr>
          <a:xfrm>
            <a:off x="665265" y="1858155"/>
            <a:ext cx="10908846" cy="5573192"/>
          </a:xfrm>
          <a:prstGeom prst="rect">
            <a:avLst/>
          </a:prstGeom>
          <a:noFill/>
        </p:spPr>
        <p:txBody>
          <a:bodyPr wrap="square" lIns="0" tIns="0" rIns="0" bIns="0" anchor="t">
            <a:spAutoFit/>
          </a:bodyPr>
          <a:lstStyle/>
          <a:p>
            <a:pPr>
              <a:lnSpc>
                <a:spcPts val="2279"/>
              </a:lnSpc>
            </a:pPr>
            <a:r>
              <a:rPr lang="ja-JP" altLang="en-US" b="1" i="0" u="none" dirty="0">
                <a:solidFill>
                  <a:srgbClr val="FF0000"/>
                </a:solidFill>
                <a:latin typeface="ノスタルドット（M+）" panose="020B0302020203020207" pitchFamily="50" charset="-128"/>
                <a:ea typeface="ノスタルドット（M+）" panose="020B0302020203020207" pitchFamily="50" charset="-128"/>
              </a:rPr>
              <a:t>○主体性</a:t>
            </a:r>
            <a:endParaRPr lang="en-US" altLang="ja-JP" b="1" i="0" u="none" dirty="0">
              <a:solidFill>
                <a:srgbClr val="FF00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dirty="0">
                <a:solidFill>
                  <a:srgbClr val="FFFF00"/>
                </a:solidFill>
                <a:latin typeface="ノスタルドット（M+）" panose="020B0302020203020207" pitchFamily="50" charset="-128"/>
                <a:ea typeface="ノスタルドット（M+）" panose="020B0302020203020207" pitchFamily="50" charset="-128"/>
              </a:rPr>
              <a:t>事前に問題を配布することで、各々が主体的に学ぶことができる。</a:t>
            </a: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i="0" u="none" dirty="0">
                <a:solidFill>
                  <a:srgbClr val="FFFF00"/>
                </a:solidFill>
                <a:latin typeface="ノスタルドット（M+）" panose="020B0302020203020207" pitchFamily="50" charset="-128"/>
                <a:ea typeface="ノスタルドット（M+）" panose="020B0302020203020207" pitchFamily="50" charset="-128"/>
              </a:rPr>
              <a:t>知識とは人から教わるものではなく、自分から学びに行くもの。</a:t>
            </a:r>
            <a:endParaRPr lang="en-US" altLang="ja-JP" sz="1600" b="1"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b="1" i="0" u="none" dirty="0">
                <a:solidFill>
                  <a:srgbClr val="FF0000"/>
                </a:solidFill>
                <a:latin typeface="ノスタルドット（M+）" panose="020B0302020203020207" pitchFamily="50" charset="-128"/>
                <a:ea typeface="ノスタルドット（M+）" panose="020B0302020203020207" pitchFamily="50" charset="-128"/>
              </a:rPr>
              <a:t>○公平性</a:t>
            </a:r>
            <a:endParaRPr lang="en-US" altLang="ja-JP" b="1" i="0" u="none" dirty="0">
              <a:solidFill>
                <a:srgbClr val="FF00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i="0" u="none" dirty="0">
                <a:solidFill>
                  <a:srgbClr val="FFFF00"/>
                </a:solidFill>
                <a:latin typeface="ノスタルドット（M+）" panose="020B0302020203020207" pitchFamily="50" charset="-128"/>
                <a:ea typeface="ノスタルドット（M+）" panose="020B0302020203020207" pitchFamily="50" charset="-128"/>
              </a:rPr>
              <a:t>個々の知識や経験には差がある。</a:t>
            </a:r>
            <a:endParaRPr lang="en-US" altLang="ja-JP" sz="1600" b="1"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i="0" u="none" dirty="0">
                <a:solidFill>
                  <a:srgbClr val="FFFF00"/>
                </a:solidFill>
                <a:latin typeface="ノスタルドット（M+）" panose="020B0302020203020207" pitchFamily="50" charset="-128"/>
                <a:ea typeface="ノスタルドット（M+）" panose="020B0302020203020207" pitchFamily="50" charset="-128"/>
              </a:rPr>
              <a:t>だが、事前に調べることができるため、その知識勾配をフラットに近づけられる。</a:t>
            </a:r>
            <a:endParaRPr lang="en-US" altLang="ja-JP" sz="1600" b="1"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dirty="0">
                <a:solidFill>
                  <a:srgbClr val="FFFF00"/>
                </a:solidFill>
                <a:latin typeface="ノスタルドット（M+）" panose="020B0302020203020207" pitchFamily="50" charset="-128"/>
                <a:ea typeface="ノスタルドット（M+）" panose="020B0302020203020207" pitchFamily="50" charset="-128"/>
              </a:rPr>
              <a:t>ベテランでも、準備を怠ると新人に負けるかも？？</a:t>
            </a: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b="1" i="0" u="none" dirty="0">
                <a:solidFill>
                  <a:srgbClr val="FF0000"/>
                </a:solidFill>
                <a:latin typeface="ノスタルドット（M+）" panose="020B0302020203020207" pitchFamily="50" charset="-128"/>
                <a:ea typeface="ノスタルドット（M+）" panose="020B0302020203020207" pitchFamily="50" charset="-128"/>
              </a:rPr>
              <a:t>○チームワーク</a:t>
            </a:r>
            <a:endParaRPr lang="en-US" altLang="ja-JP" b="1" i="0" u="none" dirty="0">
              <a:solidFill>
                <a:srgbClr val="FF00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dirty="0">
                <a:solidFill>
                  <a:srgbClr val="FFFF00"/>
                </a:solidFill>
                <a:latin typeface="ノスタルドット（M+）" panose="020B0302020203020207" pitchFamily="50" charset="-128"/>
                <a:ea typeface="ノスタルドット（M+）" panose="020B0302020203020207" pitchFamily="50" charset="-128"/>
              </a:rPr>
              <a:t>本問題を解いていくとプロジェクトマネージャーがどんなポイントを見ているか</a:t>
            </a: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dirty="0">
                <a:solidFill>
                  <a:srgbClr val="FFFF00"/>
                </a:solidFill>
                <a:latin typeface="ノスタルドット（M+）" panose="020B0302020203020207" pitchFamily="50" charset="-128"/>
                <a:ea typeface="ノスタルドット（M+）" panose="020B0302020203020207" pitchFamily="50" charset="-128"/>
              </a:rPr>
              <a:t>チームで、追体験することができる。</a:t>
            </a:r>
            <a:endParaRPr lang="en-US" altLang="ja-JP" sz="1600" b="1"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endParaRPr lang="en-US" altLang="ja-JP" sz="1600" b="1"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b="1" i="0" u="none" dirty="0">
                <a:solidFill>
                  <a:srgbClr val="FF0000"/>
                </a:solidFill>
                <a:latin typeface="ノスタルドット（M+）" panose="020B0302020203020207" pitchFamily="50" charset="-128"/>
                <a:ea typeface="ノスタルドット（M+）" panose="020B0302020203020207" pitchFamily="50" charset="-128"/>
              </a:rPr>
              <a:t>○</a:t>
            </a:r>
            <a:r>
              <a:rPr lang="ja-JP" altLang="en-US" b="1" dirty="0">
                <a:solidFill>
                  <a:srgbClr val="FF0000"/>
                </a:solidFill>
                <a:latin typeface="ノスタルドット（M+）" panose="020B0302020203020207" pitchFamily="50" charset="-128"/>
                <a:ea typeface="ノスタルドット（M+）" panose="020B0302020203020207" pitchFamily="50" charset="-128"/>
              </a:rPr>
              <a:t>圧倒的な臨場感</a:t>
            </a:r>
            <a:endParaRPr lang="en-US" altLang="ja-JP" b="1" i="0" u="none" dirty="0">
              <a:solidFill>
                <a:srgbClr val="FF00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dirty="0">
                <a:solidFill>
                  <a:srgbClr val="FFFF00"/>
                </a:solidFill>
                <a:latin typeface="ノスタルドット（M+）" panose="020B0302020203020207" pitchFamily="50" charset="-128"/>
                <a:ea typeface="ノスタルドット（M+）" panose="020B0302020203020207" pitchFamily="50" charset="-128"/>
              </a:rPr>
              <a:t>事前の問題は現地にきて確かめることで初めて正解を導き出せるものが多い。</a:t>
            </a:r>
            <a:endParaRPr lang="ja-JP" altLang="en-US" sz="1600" b="1" i="0" u="none" dirty="0">
              <a:solidFill>
                <a:srgbClr val="FFFF00"/>
              </a:solidFill>
              <a:latin typeface="ノスタルドット（M+）" panose="020B0302020203020207" pitchFamily="50" charset="-128"/>
              <a:ea typeface="ノスタルドット（M+）" panose="020B0302020203020207" pitchFamily="50" charset="-128"/>
            </a:endParaRPr>
          </a:p>
          <a:p>
            <a:pPr>
              <a:lnSpc>
                <a:spcPts val="2279"/>
              </a:lnSpc>
            </a:pPr>
            <a:r>
              <a:rPr lang="ja-JP" altLang="en-US" sz="1600" b="1" i="0" u="none" dirty="0">
                <a:solidFill>
                  <a:srgbClr val="FFFF00"/>
                </a:solidFill>
                <a:latin typeface="ノスタルドット（M+）" panose="020B0302020203020207" pitchFamily="50" charset="-128"/>
                <a:ea typeface="ノスタルドット（M+）" panose="020B0302020203020207" pitchFamily="50" charset="-128"/>
              </a:rPr>
              <a:t>まるで、「謎解き脱出ゲーム」のような臨場感をもってプロの仕事を学べる。</a:t>
            </a:r>
          </a:p>
          <a:p>
            <a:pPr>
              <a:lnSpc>
                <a:spcPts val="2279"/>
              </a:lnSpc>
            </a:pPr>
            <a:endParaRPr lang="en-US" altLang="ja-JP" sz="1600" b="1" i="0" u="none" dirty="0">
              <a:solidFill>
                <a:srgbClr val="FFFF00"/>
              </a:solidFill>
              <a:latin typeface="Noto Sans JP"/>
            </a:endParaRPr>
          </a:p>
          <a:p>
            <a:pPr>
              <a:lnSpc>
                <a:spcPts val="2279"/>
              </a:lnSpc>
            </a:pPr>
            <a:endParaRPr lang="en-US" sz="1400" dirty="0">
              <a:solidFill>
                <a:srgbClr val="FFFF00"/>
              </a:solidFill>
              <a:latin typeface="Noto Sans JP"/>
            </a:endParaRPr>
          </a:p>
          <a:p>
            <a:pPr>
              <a:lnSpc>
                <a:spcPts val="2279"/>
              </a:lnSpc>
            </a:pPr>
            <a:endParaRPr sz="1400" b="0" i="0" u="none" dirty="0">
              <a:solidFill>
                <a:srgbClr val="FFFF00"/>
              </a:solidFill>
              <a:latin typeface="Noto Sans JP"/>
            </a:endParaRPr>
          </a:p>
        </p:txBody>
      </p:sp>
      <p:pic>
        <p:nvPicPr>
          <p:cNvPr id="14" name="Picture 13" descr="赤ちゃん 単色塗りつぶし">
            <a:extLst>
              <a:ext uri="{FF2B5EF4-FFF2-40B4-BE49-F238E27FC236}">
                <a16:creationId xmlns:a16="http://schemas.microsoft.com/office/drawing/2014/main" id="{17F28C1C-2462-F564-B51B-2FF0910EC419}"/>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839647" y="1378224"/>
            <a:ext cx="355699" cy="355699"/>
          </a:xfrm>
          <a:prstGeom prst="rect">
            <a:avLst/>
          </a:prstGeom>
        </p:spPr>
      </p:pic>
      <p:sp>
        <p:nvSpPr>
          <p:cNvPr id="15" name="TextBox 14">
            <a:extLst>
              <a:ext uri="{FF2B5EF4-FFF2-40B4-BE49-F238E27FC236}">
                <a16:creationId xmlns:a16="http://schemas.microsoft.com/office/drawing/2014/main" id="{CA51BE09-188B-099D-90F2-3C0E415D472B}"/>
              </a:ext>
            </a:extLst>
          </p:cNvPr>
          <p:cNvSpPr txBox="1"/>
          <p:nvPr/>
        </p:nvSpPr>
        <p:spPr>
          <a:xfrm>
            <a:off x="544161" y="448633"/>
            <a:ext cx="11581447" cy="490537"/>
          </a:xfrm>
          <a:prstGeom prst="rect">
            <a:avLst/>
          </a:prstGeom>
          <a:noFill/>
        </p:spPr>
        <p:txBody>
          <a:bodyPr wrap="square" lIns="0" tIns="0" rIns="0" bIns="0" anchor="t">
            <a:spAutoFit/>
          </a:bodyPr>
          <a:lstStyle/>
          <a:p>
            <a:pPr algn="l">
              <a:lnSpc>
                <a:spcPts val="3712"/>
              </a:lnSpc>
              <a:defRPr/>
            </a:pPr>
            <a:r>
              <a:rPr lang="ja-JP" altLang="en-US" sz="3375" b="1" i="0" u="none" dirty="0">
                <a:solidFill>
                  <a:srgbClr val="00F3FF"/>
                </a:solidFill>
                <a:latin typeface="ノスタルドット（M+）" panose="020B0302020203020207" pitchFamily="50" charset="-128"/>
                <a:ea typeface="ノスタルドット（M+）" panose="020B0302020203020207" pitchFamily="50" charset="-128"/>
              </a:rPr>
              <a:t>ここまでの前提・ルールは理解できただろうか？</a:t>
            </a:r>
            <a:endParaRPr sz="3375" b="1" i="0" u="none" dirty="0">
              <a:solidFill>
                <a:srgbClr val="00F3FF"/>
              </a:solidFill>
              <a:latin typeface="ノスタルドット（M+）" panose="020B0302020203020207" pitchFamily="50" charset="-128"/>
              <a:ea typeface="ノスタルドット（M+）" panose="020B0302020203020207" pitchFamily="50" charset="-128"/>
            </a:endParaRPr>
          </a:p>
        </p:txBody>
      </p:sp>
      <p:pic>
        <p:nvPicPr>
          <p:cNvPr id="4" name="図 3">
            <a:extLst>
              <a:ext uri="{FF2B5EF4-FFF2-40B4-BE49-F238E27FC236}">
                <a16:creationId xmlns:a16="http://schemas.microsoft.com/office/drawing/2014/main" id="{92660FC3-DADE-0E46-5079-B78AFDE1AA6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8510763" y="1336758"/>
            <a:ext cx="3063348" cy="5246213"/>
          </a:xfrm>
          <a:prstGeom prst="rect">
            <a:avLst/>
          </a:prstGeom>
        </p:spPr>
      </p:pic>
      <p:sp>
        <p:nvSpPr>
          <p:cNvPr id="16" name="Rectangle 15">
            <a:extLst>
              <a:ext uri="{FF2B5EF4-FFF2-40B4-BE49-F238E27FC236}">
                <a16:creationId xmlns:a16="http://schemas.microsoft.com/office/drawing/2014/main" id="{CA711F70-F634-2E81-09CD-432BD55152E4}"/>
              </a:ext>
            </a:extLst>
          </p:cNvPr>
          <p:cNvSpPr/>
          <p:nvPr/>
        </p:nvSpPr>
        <p:spPr>
          <a:xfrm>
            <a:off x="544161" y="995650"/>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03734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3" fill="hold"/>
                                        <p:tgtEl>
                                          <p:spTgt spid="7"/>
                                        </p:tgtEl>
                                      </p:cBhvr>
                                    </p:cmd>
                                  </p:childTnLst>
                                </p:cTn>
                              </p:par>
                              <p:par>
                                <p:cTn id="7" presetID="1" presetClass="mediacall" presetSubtype="0" fill="hold" nodeType="withEffect">
                                  <p:stCondLst>
                                    <p:cond delay="4000"/>
                                  </p:stCondLst>
                                  <p:childTnLst>
                                    <p:cmd type="call" cmd="playFrom(0.0)">
                                      <p:cBhvr>
                                        <p:cTn id="8" dur="1219" fill="hold"/>
                                        <p:tgtEl>
                                          <p:spTgt spid="6"/>
                                        </p:tgtEl>
                                      </p:cBhvr>
                                    </p:cmd>
                                  </p:childTnLst>
                                </p:cTn>
                              </p:par>
                            </p:childTnLst>
                          </p:cTn>
                        </p:par>
                        <p:par>
                          <p:cTn id="9" fill="hold">
                            <p:stCondLst>
                              <p:cond delay="5219"/>
                            </p:stCondLst>
                            <p:childTnLst>
                              <p:par>
                                <p:cTn id="10" presetID="1" presetClass="mediacall" presetSubtype="0" fill="hold" nodeType="afterEffect">
                                  <p:stCondLst>
                                    <p:cond delay="2000"/>
                                  </p:stCondLst>
                                  <p:childTnLst>
                                    <p:cmd type="call" cmd="playFrom(0.0)">
                                      <p:cBhvr>
                                        <p:cTn id="11" dur="14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3"/>
                </p:tgtEl>
              </p:cMediaNode>
            </p:audio>
            <p:audio>
              <p:cMediaNode vol="80000">
                <p:cTn id="13" fill="hold" display="0">
                  <p:stCondLst>
                    <p:cond delay="indefinite"/>
                  </p:stCondLst>
                  <p:endCondLst>
                    <p:cond evt="onStopAudio" delay="0">
                      <p:tgtEl>
                        <p:sldTgt/>
                      </p:tgtEl>
                    </p:cond>
                  </p:endCondLst>
                </p:cTn>
                <p:tgtEl>
                  <p:spTgt spid="6"/>
                </p:tgtEl>
              </p:cMediaNode>
            </p:audio>
            <p:audio>
              <p:cMediaNode vol="80000">
                <p:cTn id="14" fill="hold" display="0">
                  <p:stCondLst>
                    <p:cond delay="indefinite"/>
                  </p:stCondLst>
                  <p:endCondLst>
                    <p:cond evt="onStopAudio" delay="0">
                      <p:tgtEl>
                        <p:sldTgt/>
                      </p:tgtEl>
                    </p:cond>
                  </p:endCondLst>
                </p:cTn>
                <p:tgtEl>
                  <p:spTgt spid="7"/>
                </p:tgtEl>
              </p:cMediaNode>
            </p:audio>
            <p:audio>
              <p:cMediaNode vol="80000">
                <p:cTn id="15"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02604-6E7D-66D1-D268-423D4BC59ECB}"/>
            </a:ext>
          </a:extLst>
        </p:cNvPr>
        <p:cNvGrpSpPr/>
        <p:nvPr/>
      </p:nvGrpSpPr>
      <p:grpSpPr>
        <a:xfrm>
          <a:off x="0" y="0"/>
          <a:ext cx="0" cy="0"/>
          <a:chOff x="0" y="0"/>
          <a:chExt cx="0" cy="0"/>
        </a:xfrm>
      </p:grpSpPr>
      <p:pic>
        <p:nvPicPr>
          <p:cNvPr id="3" name="suto2-dosukoi_KSzQm8g">
            <a:hlinkClick r:id="" action="ppaction://media"/>
            <a:extLst>
              <a:ext uri="{FF2B5EF4-FFF2-40B4-BE49-F238E27FC236}">
                <a16:creationId xmlns:a16="http://schemas.microsoft.com/office/drawing/2014/main" id="{3032EB32-34F4-83CF-6BA6-26BCD680BF4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191375" y="509182"/>
            <a:ext cx="609600" cy="609600"/>
          </a:xfrm>
          <a:prstGeom prst="rect">
            <a:avLst/>
          </a:prstGeom>
        </p:spPr>
      </p:pic>
      <p:pic>
        <p:nvPicPr>
          <p:cNvPr id="6" name="suto2-long-juan-xuan-feng-jiao">
            <a:hlinkClick r:id="" action="ppaction://media"/>
            <a:extLst>
              <a:ext uri="{FF2B5EF4-FFF2-40B4-BE49-F238E27FC236}">
                <a16:creationId xmlns:a16="http://schemas.microsoft.com/office/drawing/2014/main" id="{BEE5946E-0B92-E26C-3D33-0550DF2E529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791200" y="3124200"/>
            <a:ext cx="609600" cy="609600"/>
          </a:xfrm>
          <a:prstGeom prst="rect">
            <a:avLst/>
          </a:prstGeom>
        </p:spPr>
      </p:pic>
      <p:pic>
        <p:nvPicPr>
          <p:cNvPr id="7" name="suto2-sonitsukubumu">
            <a:hlinkClick r:id="" action="ppaction://media"/>
            <a:extLst>
              <a:ext uri="{FF2B5EF4-FFF2-40B4-BE49-F238E27FC236}">
                <a16:creationId xmlns:a16="http://schemas.microsoft.com/office/drawing/2014/main" id="{1FCB6E1E-2FDA-5DA7-1079-A6F4B0199417}"/>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5791200" y="3124200"/>
            <a:ext cx="609600" cy="609600"/>
          </a:xfrm>
          <a:prstGeom prst="rect">
            <a:avLst/>
          </a:prstGeom>
        </p:spPr>
      </p:pic>
      <p:pic>
        <p:nvPicPr>
          <p:cNvPr id="2" name="Picture 1" descr="image.png">
            <a:extLst>
              <a:ext uri="{FF2B5EF4-FFF2-40B4-BE49-F238E27FC236}">
                <a16:creationId xmlns:a16="http://schemas.microsoft.com/office/drawing/2014/main" id="{AD72EE00-D350-BE83-E16E-99A0EE14C0B3}"/>
              </a:ext>
            </a:extLst>
          </p:cNvPr>
          <p:cNvPicPr>
            <a:picLocks noChangeAspect="1"/>
          </p:cNvPicPr>
          <p:nvPr/>
        </p:nvPicPr>
        <p:blipFill>
          <a:blip r:embed="rId9"/>
          <a:stretch>
            <a:fillRect/>
          </a:stretch>
        </p:blipFill>
        <p:spPr>
          <a:xfrm>
            <a:off x="0" y="0"/>
            <a:ext cx="12192000" cy="6858000"/>
          </a:xfrm>
          <a:prstGeom prst="rect">
            <a:avLst/>
          </a:prstGeom>
        </p:spPr>
      </p:pic>
      <p:pic>
        <p:nvPicPr>
          <p:cNvPr id="5" name="Picture 4" descr="image.png">
            <a:extLst>
              <a:ext uri="{FF2B5EF4-FFF2-40B4-BE49-F238E27FC236}">
                <a16:creationId xmlns:a16="http://schemas.microsoft.com/office/drawing/2014/main" id="{F535DE09-CD18-AF6F-E8F1-5CB370777C59}"/>
              </a:ext>
            </a:extLst>
          </p:cNvPr>
          <p:cNvPicPr>
            <a:picLocks noChangeAspect="1"/>
          </p:cNvPicPr>
          <p:nvPr/>
        </p:nvPicPr>
        <p:blipFill>
          <a:blip r:embed="rId10"/>
          <a:stretch>
            <a:fillRect/>
          </a:stretch>
        </p:blipFill>
        <p:spPr>
          <a:xfrm>
            <a:off x="581025" y="1156979"/>
            <a:ext cx="11404146" cy="5567672"/>
          </a:xfrm>
          <a:prstGeom prst="rect">
            <a:avLst/>
          </a:prstGeom>
        </p:spPr>
      </p:pic>
      <p:sp>
        <p:nvSpPr>
          <p:cNvPr id="10" name="TextBox 9">
            <a:extLst>
              <a:ext uri="{FF2B5EF4-FFF2-40B4-BE49-F238E27FC236}">
                <a16:creationId xmlns:a16="http://schemas.microsoft.com/office/drawing/2014/main" id="{B9295284-35DE-1CE9-695E-A43DAF87B29F}"/>
              </a:ext>
            </a:extLst>
          </p:cNvPr>
          <p:cNvSpPr txBox="1"/>
          <p:nvPr/>
        </p:nvSpPr>
        <p:spPr>
          <a:xfrm>
            <a:off x="6844559" y="2010350"/>
            <a:ext cx="3518641" cy="333425"/>
          </a:xfrm>
          <a:prstGeom prst="rect">
            <a:avLst/>
          </a:prstGeom>
          <a:noFill/>
        </p:spPr>
        <p:txBody>
          <a:bodyPr wrap="square" lIns="0" tIns="0" rIns="0" bIns="0" anchor="t">
            <a:spAutoFit/>
          </a:bodyPr>
          <a:lstStyle/>
          <a:p>
            <a:pPr algn="ctr">
              <a:lnSpc>
                <a:spcPts val="2640"/>
              </a:lnSpc>
            </a:pPr>
            <a:r>
              <a:rPr lang="en-US" altLang="ja-JP" sz="2400" b="1" i="0" u="none" dirty="0">
                <a:solidFill>
                  <a:srgbClr val="FFEA00"/>
                </a:solidFill>
                <a:latin typeface="ノスタルドット（M+）" panose="020B0302020203020207" pitchFamily="50" charset="-128"/>
                <a:ea typeface="ノスタルドット（M+）" panose="020B0302020203020207" pitchFamily="50" charset="-128"/>
              </a:rPr>
              <a:t>AI</a:t>
            </a:r>
            <a:r>
              <a:rPr lang="ja-JP" altLang="en-US" sz="2400" b="1" i="0" u="none" dirty="0">
                <a:solidFill>
                  <a:srgbClr val="FFEA00"/>
                </a:solidFill>
                <a:latin typeface="ノスタルドット（M+）" panose="020B0302020203020207" pitchFamily="50" charset="-128"/>
                <a:ea typeface="ノスタルドット（M+）" panose="020B0302020203020207" pitchFamily="50" charset="-128"/>
              </a:rPr>
              <a:t>が言うには・・・</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16" name="Rectangle 15">
            <a:extLst>
              <a:ext uri="{FF2B5EF4-FFF2-40B4-BE49-F238E27FC236}">
                <a16:creationId xmlns:a16="http://schemas.microsoft.com/office/drawing/2014/main" id="{A1C59DF8-02CA-A588-084E-89E5BC821BB2}"/>
              </a:ext>
            </a:extLst>
          </p:cNvPr>
          <p:cNvSpPr/>
          <p:nvPr/>
        </p:nvSpPr>
        <p:spPr>
          <a:xfrm>
            <a:off x="544161" y="995650"/>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図 3">
            <a:extLst>
              <a:ext uri="{FF2B5EF4-FFF2-40B4-BE49-F238E27FC236}">
                <a16:creationId xmlns:a16="http://schemas.microsoft.com/office/drawing/2014/main" id="{D9399849-46C0-84FD-913D-1BA9CA02702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70852" y="1898141"/>
            <a:ext cx="5206971" cy="4545238"/>
          </a:xfrm>
          <a:prstGeom prst="rect">
            <a:avLst/>
          </a:prstGeom>
        </p:spPr>
      </p:pic>
      <p:pic>
        <p:nvPicPr>
          <p:cNvPr id="12" name="図 11">
            <a:extLst>
              <a:ext uri="{FF2B5EF4-FFF2-40B4-BE49-F238E27FC236}">
                <a16:creationId xmlns:a16="http://schemas.microsoft.com/office/drawing/2014/main" id="{F6E5F2A3-3A7F-CBC1-CE26-9A3F13CDC4F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972281" y="2425765"/>
            <a:ext cx="4048867" cy="3559629"/>
          </a:xfrm>
          <a:prstGeom prst="ellipse">
            <a:avLst/>
          </a:prstGeom>
          <a:ln>
            <a:noFill/>
          </a:ln>
          <a:effectLst>
            <a:softEdge rad="112500"/>
          </a:effectLst>
        </p:spPr>
      </p:pic>
      <p:sp>
        <p:nvSpPr>
          <p:cNvPr id="17" name="TextBox 9">
            <a:extLst>
              <a:ext uri="{FF2B5EF4-FFF2-40B4-BE49-F238E27FC236}">
                <a16:creationId xmlns:a16="http://schemas.microsoft.com/office/drawing/2014/main" id="{39E34306-0C84-B68B-F582-FA9911116FE0}"/>
              </a:ext>
            </a:extLst>
          </p:cNvPr>
          <p:cNvSpPr txBox="1"/>
          <p:nvPr/>
        </p:nvSpPr>
        <p:spPr>
          <a:xfrm>
            <a:off x="581025" y="514102"/>
            <a:ext cx="2385923" cy="335160"/>
          </a:xfrm>
          <a:prstGeom prst="rect">
            <a:avLst/>
          </a:prstGeom>
          <a:noFill/>
        </p:spPr>
        <p:txBody>
          <a:bodyPr wrap="square" lIns="0" tIns="0" rIns="0" bIns="0" anchor="t">
            <a:spAutoFit/>
          </a:bodyPr>
          <a:lstStyle/>
          <a:p>
            <a:pPr algn="ctr">
              <a:lnSpc>
                <a:spcPts val="2640"/>
              </a:lnSpc>
            </a:pPr>
            <a:r>
              <a:rPr lang="ja-JP" altLang="en-US" sz="2400" b="1" i="0" u="none" dirty="0">
                <a:solidFill>
                  <a:srgbClr val="FFEA00"/>
                </a:solidFill>
                <a:latin typeface="ノスタルドット（M+）" panose="020B0302020203020207" pitchFamily="50" charset="-128"/>
                <a:ea typeface="ノスタルドット（M+）" panose="020B0302020203020207" pitchFamily="50" charset="-128"/>
              </a:rPr>
              <a:t>学びの本質とは</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
        <p:nvSpPr>
          <p:cNvPr id="19" name="TextBox 9">
            <a:extLst>
              <a:ext uri="{FF2B5EF4-FFF2-40B4-BE49-F238E27FC236}">
                <a16:creationId xmlns:a16="http://schemas.microsoft.com/office/drawing/2014/main" id="{8E44C826-E1B2-C4A9-4479-46D424D7DE7C}"/>
              </a:ext>
            </a:extLst>
          </p:cNvPr>
          <p:cNvSpPr txBox="1"/>
          <p:nvPr/>
        </p:nvSpPr>
        <p:spPr>
          <a:xfrm>
            <a:off x="8716530" y="6187442"/>
            <a:ext cx="3105356" cy="335160"/>
          </a:xfrm>
          <a:prstGeom prst="rect">
            <a:avLst/>
          </a:prstGeom>
          <a:noFill/>
        </p:spPr>
        <p:txBody>
          <a:bodyPr wrap="square" lIns="0" tIns="0" rIns="0" bIns="0" anchor="t">
            <a:spAutoFit/>
          </a:bodyPr>
          <a:lstStyle/>
          <a:p>
            <a:pPr algn="ctr">
              <a:lnSpc>
                <a:spcPts val="2640"/>
              </a:lnSpc>
            </a:pPr>
            <a:r>
              <a:rPr lang="ja-JP" altLang="en-US" sz="2400" b="1" i="0" u="none" dirty="0">
                <a:solidFill>
                  <a:srgbClr val="FFEA00"/>
                </a:solidFill>
                <a:latin typeface="ノスタルドット（M+）" panose="020B0302020203020207" pitchFamily="50" charset="-128"/>
                <a:ea typeface="ノスタルドット（M+）" panose="020B0302020203020207" pitchFamily="50" charset="-128"/>
              </a:rPr>
              <a:t>・・・ら</a:t>
            </a:r>
            <a:r>
              <a:rPr lang="ja-JP" altLang="en-US" sz="2400" b="1" dirty="0">
                <a:solidFill>
                  <a:srgbClr val="FFEA00"/>
                </a:solidFill>
                <a:latin typeface="ノスタルドット（M+）" panose="020B0302020203020207" pitchFamily="50" charset="-128"/>
                <a:ea typeface="ノスタルドット（M+）" panose="020B0302020203020207" pitchFamily="50" charset="-128"/>
              </a:rPr>
              <a:t>し</a:t>
            </a:r>
            <a:r>
              <a:rPr lang="ja-JP" altLang="en-US" sz="2400" b="1" i="0" u="none" dirty="0">
                <a:solidFill>
                  <a:srgbClr val="FFEA00"/>
                </a:solidFill>
                <a:latin typeface="ノスタルドット（M+）" panose="020B0302020203020207" pitchFamily="50" charset="-128"/>
                <a:ea typeface="ノスタルドット（M+）" panose="020B0302020203020207" pitchFamily="50" charset="-128"/>
              </a:rPr>
              <a:t>いぞ。</a:t>
            </a:r>
            <a:endParaRPr sz="2400" b="1" i="0" u="none" dirty="0">
              <a:solidFill>
                <a:srgbClr val="FFEA00"/>
              </a:solidFill>
              <a:latin typeface="ノスタルドット（M+）" panose="020B0302020203020207" pitchFamily="50" charset="-128"/>
              <a:ea typeface="ノスタルドット（M+）" panose="020B0302020203020207" pitchFamily="50" charset="-128"/>
            </a:endParaRPr>
          </a:p>
        </p:txBody>
      </p:sp>
    </p:spTree>
    <p:extLst>
      <p:ext uri="{BB962C8B-B14F-4D97-AF65-F5344CB8AC3E}">
        <p14:creationId xmlns:p14="http://schemas.microsoft.com/office/powerpoint/2010/main" val="98401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1000"/>
                                  </p:stCondLst>
                                  <p:childTnLst>
                                    <p:cmd type="call" cmd="playFrom(0.0)">
                                      <p:cBhvr>
                                        <p:cTn id="6" dur="1138" fill="hold"/>
                                        <p:tgtEl>
                                          <p:spTgt spid="3"/>
                                        </p:tgtEl>
                                      </p:cBhvr>
                                    </p:cmd>
                                  </p:childTnLst>
                                </p:cTn>
                              </p:par>
                              <p:par>
                                <p:cTn id="7" presetID="1" presetClass="mediacall" presetSubtype="0" fill="hold" nodeType="withEffect">
                                  <p:stCondLst>
                                    <p:cond delay="3000"/>
                                  </p:stCondLst>
                                  <p:childTnLst>
                                    <p:cmd type="call" cmd="playFrom(0.0)">
                                      <p:cBhvr>
                                        <p:cTn id="8" dur="1927" fill="hold"/>
                                        <p:tgtEl>
                                          <p:spTgt spid="6"/>
                                        </p:tgtEl>
                                      </p:cBhvr>
                                    </p:cmd>
                                  </p:childTnLst>
                                </p:cTn>
                              </p:par>
                              <p:par>
                                <p:cTn id="9" presetID="1" presetClass="mediacall" presetSubtype="0" fill="hold" nodeType="withEffect">
                                  <p:stCondLst>
                                    <p:cond delay="5000"/>
                                  </p:stCondLst>
                                  <p:childTnLst>
                                    <p:cmd type="call" cmd="playFrom(0.0)">
                                      <p:cBhvr>
                                        <p:cTn id="10" dur="17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audio>
              <p:cMediaNode vol="80000">
                <p:cTn id="13"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71378-3063-48A0-1281-72C73E3A4870}"/>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8E25FFA0-CE5F-724A-C92A-D3DE54AC7AAF}"/>
              </a:ext>
            </a:extLst>
          </p:cNvPr>
          <p:cNvPicPr>
            <a:picLocks noChangeAspect="1"/>
          </p:cNvPicPr>
          <p:nvPr/>
        </p:nvPicPr>
        <p:blipFill>
          <a:blip r:embed="rId2"/>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099725FB-6219-A4AD-EEFD-AB91E5399AEC}"/>
              </a:ext>
            </a:extLst>
          </p:cNvPr>
          <p:cNvSpPr txBox="1"/>
          <p:nvPr/>
        </p:nvSpPr>
        <p:spPr>
          <a:xfrm>
            <a:off x="267855" y="3494945"/>
            <a:ext cx="11924145" cy="451790"/>
          </a:xfrm>
          <a:prstGeom prst="rect">
            <a:avLst/>
          </a:prstGeom>
          <a:noFill/>
        </p:spPr>
        <p:txBody>
          <a:bodyPr wrap="square" lIns="0" tIns="0" rIns="0" bIns="0" anchor="t">
            <a:spAutoFit/>
          </a:bodyPr>
          <a:lstStyle/>
          <a:p>
            <a:pPr algn="ctr">
              <a:lnSpc>
                <a:spcPts val="2640"/>
              </a:lnSpc>
            </a:pPr>
            <a:r>
              <a:rPr lang="ja-JP" altLang="en-US" sz="6000" b="1" i="0" u="none" dirty="0">
                <a:solidFill>
                  <a:srgbClr val="FFEA00"/>
                </a:solidFill>
                <a:latin typeface="ノスタルドット（M+）" panose="020B0302020203020207" pitchFamily="50" charset="-128"/>
                <a:ea typeface="ノスタルドット（M+）" panose="020B0302020203020207" pitchFamily="50" charset="-128"/>
              </a:rPr>
              <a:t>さぁ、楽しむ準備は出来たかい？</a:t>
            </a:r>
            <a:endParaRPr sz="6000" b="1" i="0" u="none" dirty="0">
              <a:solidFill>
                <a:srgbClr val="FFEA00"/>
              </a:solidFill>
              <a:latin typeface="ノスタルドット（M+）" panose="020B0302020203020207" pitchFamily="50" charset="-128"/>
              <a:ea typeface="ノスタルドット（M+）" panose="020B0302020203020207" pitchFamily="50" charset="-128"/>
            </a:endParaRPr>
          </a:p>
        </p:txBody>
      </p:sp>
    </p:spTree>
    <p:extLst>
      <p:ext uri="{BB962C8B-B14F-4D97-AF65-F5344CB8AC3E}">
        <p14:creationId xmlns:p14="http://schemas.microsoft.com/office/powerpoint/2010/main" val="80140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8BA5-E3EA-063B-5552-16B696B6C636}"/>
            </a:ext>
          </a:extLst>
        </p:cNvPr>
        <p:cNvGrpSpPr/>
        <p:nvPr/>
      </p:nvGrpSpPr>
      <p:grpSpPr>
        <a:xfrm>
          <a:off x="0" y="0"/>
          <a:ext cx="0" cy="0"/>
          <a:chOff x="0" y="0"/>
          <a:chExt cx="0" cy="0"/>
        </a:xfrm>
      </p:grpSpPr>
      <p:pic>
        <p:nvPicPr>
          <p:cNvPr id="3" name="01 CAPCOM LOGO">
            <a:hlinkClick r:id="" action="ppaction://media"/>
            <a:extLst>
              <a:ext uri="{FF2B5EF4-FFF2-40B4-BE49-F238E27FC236}">
                <a16:creationId xmlns:a16="http://schemas.microsoft.com/office/drawing/2014/main" id="{3A7551AC-C7E1-7FEB-8F66-65F5A40A1B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3124200"/>
            <a:ext cx="609600" cy="609600"/>
          </a:xfrm>
          <a:prstGeom prst="rect">
            <a:avLst/>
          </a:prstGeom>
        </p:spPr>
      </p:pic>
      <p:pic>
        <p:nvPicPr>
          <p:cNvPr id="9" name="Picture 1" descr="image.png">
            <a:extLst>
              <a:ext uri="{FF2B5EF4-FFF2-40B4-BE49-F238E27FC236}">
                <a16:creationId xmlns:a16="http://schemas.microsoft.com/office/drawing/2014/main" id="{C99819CE-20A2-265F-C31F-BCE9AA7EF610}"/>
              </a:ext>
            </a:extLst>
          </p:cNvPr>
          <p:cNvPicPr>
            <a:picLocks noChangeAspect="1"/>
          </p:cNvPicPr>
          <p:nvPr/>
        </p:nvPicPr>
        <p:blipFill>
          <a:blip r:embed="rId7"/>
          <a:stretch>
            <a:fillRect/>
          </a:stretch>
        </p:blipFill>
        <p:spPr>
          <a:xfrm>
            <a:off x="0" y="0"/>
            <a:ext cx="12192000" cy="6858000"/>
          </a:xfrm>
          <a:prstGeom prst="rect">
            <a:avLst/>
          </a:prstGeom>
        </p:spPr>
      </p:pic>
      <p:pic>
        <p:nvPicPr>
          <p:cNvPr id="13" name="図 12">
            <a:extLst>
              <a:ext uri="{FF2B5EF4-FFF2-40B4-BE49-F238E27FC236}">
                <a16:creationId xmlns:a16="http://schemas.microsoft.com/office/drawing/2014/main" id="{2850C23B-F20D-8BDE-1F28-4E7EFD470B21}"/>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507546" y="593856"/>
            <a:ext cx="11176907" cy="58765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ゲーム起動音">
            <a:hlinkClick r:id="" action="ppaction://media"/>
            <a:extLst>
              <a:ext uri="{FF2B5EF4-FFF2-40B4-BE49-F238E27FC236}">
                <a16:creationId xmlns:a16="http://schemas.microsoft.com/office/drawing/2014/main" id="{EFEA160D-4467-6467-B93D-95055DAC199C}"/>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600362" y="6306159"/>
            <a:ext cx="358027" cy="358027"/>
          </a:xfrm>
          <a:prstGeom prst="rect">
            <a:avLst/>
          </a:prstGeom>
        </p:spPr>
      </p:pic>
    </p:spTree>
    <p:extLst>
      <p:ext uri="{BB962C8B-B14F-4D97-AF65-F5344CB8AC3E}">
        <p14:creationId xmlns:p14="http://schemas.microsoft.com/office/powerpoint/2010/main" val="424738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remove" display="0">
                  <p:stCondLst>
                    <p:cond delay="indefinite"/>
                  </p:stCondLst>
                  <p:endCondLst>
                    <p:cond evt="onStopAudio" delay="0">
                      <p:tgtEl>
                        <p:sldTgt/>
                      </p:tgtEl>
                    </p:cond>
                  </p:endCondLst>
                </p:cTn>
                <p:tgtEl>
                  <p:spTgt spid="2"/>
                </p:tgtEl>
              </p:cMediaNode>
            </p:audio>
            <p:audio>
              <p:cMediaNode vol="80000">
                <p:cTn id="8"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381625" y="3033712"/>
            <a:ext cx="1428750" cy="38100"/>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93953" y="2090737"/>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BIZ UDPゴシック" panose="020B0400000000000000" pitchFamily="50" charset="-128"/>
                <a:ea typeface="BIZ UDPゴシック" panose="020B0400000000000000" pitchFamily="50" charset="-128"/>
              </a:rPr>
              <a:t>クエスト</a:t>
            </a:r>
            <a:r>
              <a:rPr sz="4800" b="1" i="0" u="none" dirty="0">
                <a:solidFill>
                  <a:srgbClr val="F9D342"/>
                </a:solidFill>
                <a:latin typeface="BIZ UDPゴシック" panose="020B0400000000000000" pitchFamily="50" charset="-128"/>
                <a:ea typeface="BIZ UDPゴシック" panose="020B0400000000000000" pitchFamily="50" charset="-128"/>
              </a:rPr>
              <a:t>：前半戦（Q1〜Q</a:t>
            </a:r>
            <a:r>
              <a:rPr lang="en-US" sz="4800" b="1" dirty="0">
                <a:solidFill>
                  <a:srgbClr val="F9D342"/>
                </a:solidFill>
                <a:latin typeface="BIZ UDPゴシック" panose="020B0400000000000000" pitchFamily="50" charset="-128"/>
                <a:ea typeface="BIZ UDPゴシック" panose="020B0400000000000000" pitchFamily="50" charset="-128"/>
              </a:rPr>
              <a:t>3</a:t>
            </a:r>
            <a:r>
              <a:rPr sz="4800" b="1" i="0" u="none" dirty="0">
                <a:solidFill>
                  <a:srgbClr val="F9D342"/>
                </a:solidFill>
                <a:latin typeface="BIZ UDPゴシック" panose="020B0400000000000000" pitchFamily="50" charset="-128"/>
                <a:ea typeface="BIZ UDPゴシック" panose="020B0400000000000000" pitchFamily="50" charset="-128"/>
              </a:rPr>
              <a:t>）</a:t>
            </a:r>
          </a:p>
        </p:txBody>
      </p:sp>
      <p:sp>
        <p:nvSpPr>
          <p:cNvPr id="6" name="TextBox 3">
            <a:extLst>
              <a:ext uri="{FF2B5EF4-FFF2-40B4-BE49-F238E27FC236}">
                <a16:creationId xmlns:a16="http://schemas.microsoft.com/office/drawing/2014/main" id="{69193D7F-3D35-08A0-0E8C-F2FAFC65A97B}"/>
              </a:ext>
            </a:extLst>
          </p:cNvPr>
          <p:cNvSpPr txBox="1"/>
          <p:nvPr/>
        </p:nvSpPr>
        <p:spPr>
          <a:xfrm>
            <a:off x="1305053" y="3223258"/>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BIZ UDPゴシック" panose="020B0400000000000000" pitchFamily="50" charset="-128"/>
                <a:ea typeface="BIZ UDPゴシック" panose="020B0400000000000000" pitchFamily="50" charset="-128"/>
              </a:rPr>
              <a:t>品質の森を抜けて</a:t>
            </a:r>
            <a:endParaRPr sz="4800" b="1" i="0" u="none" dirty="0">
              <a:solidFill>
                <a:srgbClr val="F9D342"/>
              </a:solidFill>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8" name="ルーラ【ドラクエ効果音SE】 - DQファンムービーズ">
            <a:hlinkClick r:id="" action="ppaction://media"/>
            <a:extLst>
              <a:ext uri="{FF2B5EF4-FFF2-40B4-BE49-F238E27FC236}">
                <a16:creationId xmlns:a16="http://schemas.microsoft.com/office/drawing/2014/main" id="{98854A33-FF7D-F718-F75B-CB826279313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15378" y="6037658"/>
            <a:ext cx="609600" cy="609600"/>
          </a:xfrm>
          <a:prstGeom prst="rect">
            <a:avLst/>
          </a:prstGeom>
        </p:spPr>
      </p:pic>
      <p:pic>
        <p:nvPicPr>
          <p:cNvPr id="4" name="07. Adventure">
            <a:hlinkClick r:id="" action="ppaction://media"/>
            <a:extLst>
              <a:ext uri="{FF2B5EF4-FFF2-40B4-BE49-F238E27FC236}">
                <a16:creationId xmlns:a16="http://schemas.microsoft.com/office/drawing/2014/main" id="{A0BC04AE-8114-A1DF-80CC-22F335D8D7EE}"/>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415378" y="6037658"/>
            <a:ext cx="609600" cy="609600"/>
          </a:xfrm>
          <a:prstGeom prst="rect">
            <a:avLst/>
          </a:prstGeom>
        </p:spPr>
      </p:pic>
      <p:pic>
        <p:nvPicPr>
          <p:cNvPr id="2" name="Picture 1" descr="image.png"/>
          <p:cNvPicPr>
            <a:picLocks noChangeAspect="1"/>
          </p:cNvPicPr>
          <p:nvPr/>
        </p:nvPicPr>
        <p:blipFill>
          <a:blip r:embed="rId7"/>
          <a:stretch>
            <a:fillRect/>
          </a:stretch>
        </p:blipFill>
        <p:spPr>
          <a:xfrm>
            <a:off x="562307" y="2126478"/>
            <a:ext cx="6939643" cy="2890143"/>
          </a:xfrm>
          <a:prstGeom prst="rect">
            <a:avLst/>
          </a:prstGeom>
        </p:spPr>
      </p:pic>
      <p:pic>
        <p:nvPicPr>
          <p:cNvPr id="3" name="Picture 2" descr="image.png"/>
          <p:cNvPicPr>
            <a:picLocks noChangeAspect="1"/>
          </p:cNvPicPr>
          <p:nvPr/>
        </p:nvPicPr>
        <p:blipFill>
          <a:blip r:embed="rId8"/>
          <a:stretch>
            <a:fillRect/>
          </a:stretch>
        </p:blipFill>
        <p:spPr>
          <a:xfrm>
            <a:off x="571500" y="5202706"/>
            <a:ext cx="6735536" cy="1444552"/>
          </a:xfrm>
          <a:prstGeom prst="rect">
            <a:avLst/>
          </a:prstGeom>
        </p:spPr>
      </p:pic>
      <p:sp>
        <p:nvSpPr>
          <p:cNvPr id="5" name="TextBox 4"/>
          <p:cNvSpPr txBox="1"/>
          <p:nvPr/>
        </p:nvSpPr>
        <p:spPr>
          <a:xfrm>
            <a:off x="571499" y="1055222"/>
            <a:ext cx="10760530" cy="824778"/>
          </a:xfrm>
          <a:prstGeom prst="rect">
            <a:avLst/>
          </a:prstGeom>
          <a:noFill/>
        </p:spPr>
        <p:txBody>
          <a:bodyPr wrap="square" lIns="0" tIns="0" rIns="0" bIns="0" anchor="t">
            <a:spAutoFit/>
          </a:bodyPr>
          <a:lstStyle/>
          <a:p>
            <a:pPr algn="l">
              <a:lnSpc>
                <a:spcPts val="2160"/>
              </a:lnSpc>
            </a:pPr>
            <a:r>
              <a:rPr sz="1600" b="0" i="0" u="none" dirty="0" err="1">
                <a:solidFill>
                  <a:srgbClr val="E2E8F0"/>
                </a:solidFill>
                <a:latin typeface="Noto Sans JP"/>
              </a:rPr>
              <a:t>既存天井スラブ</a:t>
            </a:r>
            <a:r>
              <a:rPr lang="ja-JP" altLang="en-US" sz="1600" b="0" i="0" u="none" dirty="0">
                <a:solidFill>
                  <a:srgbClr val="E2E8F0"/>
                </a:solidFill>
                <a:latin typeface="Noto Sans JP"/>
              </a:rPr>
              <a:t>（３０㎜既存スタイロフォーム張り付いている）</a:t>
            </a:r>
            <a:r>
              <a:rPr sz="1600" b="0" i="0" u="none" dirty="0" err="1">
                <a:solidFill>
                  <a:srgbClr val="E2E8F0"/>
                </a:solidFill>
                <a:latin typeface="Noto Sans JP"/>
              </a:rPr>
              <a:t>に「ダンセラボン（SK化研</a:t>
            </a:r>
            <a:r>
              <a:rPr sz="1600" b="0" i="0" u="none" dirty="0">
                <a:solidFill>
                  <a:srgbClr val="E2E8F0"/>
                </a:solidFill>
                <a:latin typeface="Noto Sans JP"/>
              </a:rPr>
              <a:t>）」</a:t>
            </a:r>
            <a:r>
              <a:rPr sz="1600" b="0" i="0" u="none" dirty="0" err="1">
                <a:solidFill>
                  <a:srgbClr val="E2E8F0"/>
                </a:solidFill>
                <a:latin typeface="Noto Sans JP"/>
              </a:rPr>
              <a:t>を吹き付けた</a:t>
            </a:r>
            <a:r>
              <a:rPr sz="1600" b="0" i="0" u="none" dirty="0">
                <a:solidFill>
                  <a:srgbClr val="E2E8F0"/>
                </a:solidFill>
                <a:latin typeface="Noto Sans JP"/>
              </a:rPr>
              <a:t>。</a:t>
            </a:r>
            <a:r>
              <a:rPr sz="2400" dirty="0"/>
              <a:t>
</a:t>
            </a:r>
            <a:r>
              <a:rPr sz="1600" b="0" i="0" u="none" dirty="0">
                <a:solidFill>
                  <a:srgbClr val="E2E8F0"/>
                </a:solidFill>
                <a:latin typeface="Noto Sans JP"/>
              </a:rPr>
              <a:t> </a:t>
            </a:r>
            <a:r>
              <a:rPr lang="en-US" sz="1600" b="0" i="0" u="none" dirty="0">
                <a:solidFill>
                  <a:srgbClr val="E2E8F0"/>
                </a:solidFill>
                <a:latin typeface="Noto Sans JP"/>
              </a:rPr>
              <a:t>*********************************</a:t>
            </a:r>
          </a:p>
          <a:p>
            <a:pPr algn="l">
              <a:lnSpc>
                <a:spcPts val="2160"/>
              </a:lnSpc>
            </a:pPr>
            <a:endParaRPr sz="1600" b="0" i="0" u="none" dirty="0">
              <a:solidFill>
                <a:srgbClr val="E2E8F0"/>
              </a:solidFill>
              <a:latin typeface="Noto Sans JP"/>
            </a:endParaRPr>
          </a:p>
        </p:txBody>
      </p:sp>
      <p:sp>
        <p:nvSpPr>
          <p:cNvPr id="6" name="TextBox 5"/>
          <p:cNvSpPr txBox="1"/>
          <p:nvPr/>
        </p:nvSpPr>
        <p:spPr>
          <a:xfrm>
            <a:off x="666750" y="2236588"/>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Q1</a:t>
            </a:r>
            <a:r>
              <a:rPr sz="1950" b="1" i="0" u="none" dirty="0">
                <a:solidFill>
                  <a:srgbClr val="D9FF00"/>
                </a:solidFill>
                <a:latin typeface="Dela Gothic One"/>
              </a:rPr>
              <a:t>】</a:t>
            </a:r>
          </a:p>
        </p:txBody>
      </p:sp>
      <p:sp>
        <p:nvSpPr>
          <p:cNvPr id="7" name="TextBox 6"/>
          <p:cNvSpPr txBox="1"/>
          <p:nvPr/>
        </p:nvSpPr>
        <p:spPr>
          <a:xfrm>
            <a:off x="809624" y="5368617"/>
            <a:ext cx="6870913" cy="487313"/>
          </a:xfrm>
          <a:prstGeom prst="rect">
            <a:avLst/>
          </a:prstGeom>
          <a:noFill/>
        </p:spPr>
        <p:txBody>
          <a:bodyPr wrap="square" lIns="0" tIns="0" rIns="0" bIns="0" anchor="t">
            <a:spAutoFit/>
          </a:bodyPr>
          <a:lstStyle/>
          <a:p>
            <a:pPr algn="l">
              <a:lnSpc>
                <a:spcPts val="1920"/>
              </a:lnSpc>
            </a:pPr>
            <a:r>
              <a:rPr sz="1200" b="1" i="0" u="none" dirty="0">
                <a:solidFill>
                  <a:srgbClr val="CBD5E1"/>
                </a:solidFill>
                <a:latin typeface="Noto Sans JP"/>
              </a:rPr>
              <a:t>(</a:t>
            </a:r>
            <a:r>
              <a:rPr sz="1200" b="1" i="0" u="none" dirty="0" err="1">
                <a:solidFill>
                  <a:srgbClr val="CBD5E1"/>
                </a:solidFill>
                <a:latin typeface="Noto Sans JP"/>
              </a:rPr>
              <a:t>ヒント＆条件</a:t>
            </a:r>
            <a:r>
              <a:rPr sz="1200" b="1" i="0" u="none" dirty="0">
                <a:solidFill>
                  <a:srgbClr val="CBD5E1"/>
                </a:solidFill>
                <a:latin typeface="Noto Sans JP"/>
              </a:rPr>
              <a:t>)</a:t>
            </a:r>
            <a:r>
              <a:rPr dirty="0"/>
              <a:t>
</a:t>
            </a:r>
            <a:endParaRPr sz="1200" b="0" i="0" u="none" dirty="0">
              <a:solidFill>
                <a:srgbClr val="CBD5E1"/>
              </a:solidFill>
              <a:latin typeface="Noto Sans JP"/>
            </a:endParaRPr>
          </a:p>
        </p:txBody>
      </p:sp>
      <p:sp>
        <p:nvSpPr>
          <p:cNvPr id="17" name="TextBox 16"/>
          <p:cNvSpPr txBox="1"/>
          <p:nvPr/>
        </p:nvSpPr>
        <p:spPr>
          <a:xfrm>
            <a:off x="571500" y="21074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Q1. </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嘆きの天井</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endParaRPr sz="3000" b="1" i="0" u="none" dirty="0">
              <a:solidFill>
                <a:srgbClr val="D9FF00"/>
              </a:solidFill>
              <a:latin typeface="ノスタルドット（M+）" panose="020B0302020203020207" pitchFamily="50" charset="-128"/>
              <a:ea typeface="ノスタルドット（M+）" panose="020B0302020203020207" pitchFamily="50" charset="-128"/>
            </a:endParaRPr>
          </a:p>
        </p:txBody>
      </p:sp>
      <p:sp>
        <p:nvSpPr>
          <p:cNvPr id="21" name="TextBox 6">
            <a:extLst>
              <a:ext uri="{FF2B5EF4-FFF2-40B4-BE49-F238E27FC236}">
                <a16:creationId xmlns:a16="http://schemas.microsoft.com/office/drawing/2014/main" id="{2F22967D-804B-1B53-4EAB-6F8E6628A0CB}"/>
              </a:ext>
            </a:extLst>
          </p:cNvPr>
          <p:cNvSpPr txBox="1"/>
          <p:nvPr/>
        </p:nvSpPr>
        <p:spPr>
          <a:xfrm>
            <a:off x="809624" y="2673301"/>
            <a:ext cx="6870913" cy="219484"/>
          </a:xfrm>
          <a:prstGeom prst="rect">
            <a:avLst/>
          </a:prstGeom>
          <a:noFill/>
        </p:spPr>
        <p:txBody>
          <a:bodyPr wrap="square" lIns="0" tIns="0" rIns="0" bIns="0" anchor="t">
            <a:spAutoFit/>
          </a:bodyPr>
          <a:lstStyle/>
          <a:p>
            <a:pPr algn="l">
              <a:lnSpc>
                <a:spcPts val="1920"/>
              </a:lnSpc>
            </a:pPr>
            <a:endParaRPr lang="ja-JP" altLang="en-US" sz="1200" b="1" i="0" u="none" dirty="0">
              <a:solidFill>
                <a:srgbClr val="CBD5E1"/>
              </a:solidFill>
              <a:latin typeface="Noto Sans J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3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11" showWhenStopped="0">
                <p:cTn id="11" repeatCount="indefinite"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2" name="dragon-quest-spell">
            <a:hlinkClick r:id="" action="ppaction://media"/>
            <a:extLst>
              <a:ext uri="{FF2B5EF4-FFF2-40B4-BE49-F238E27FC236}">
                <a16:creationId xmlns:a16="http://schemas.microsoft.com/office/drawing/2014/main" id="{7F34375C-DF2E-362A-BA93-6474A466B7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45621" y="6079628"/>
            <a:ext cx="609600" cy="609600"/>
          </a:xfrm>
          <a:prstGeom prst="rect">
            <a:avLst/>
          </a:prstGeom>
        </p:spPr>
      </p:pic>
      <p:pic>
        <p:nvPicPr>
          <p:cNvPr id="3" name="Picture 2" descr="image.png"/>
          <p:cNvPicPr>
            <a:picLocks noChangeAspect="1"/>
          </p:cNvPicPr>
          <p:nvPr/>
        </p:nvPicPr>
        <p:blipFill>
          <a:blip r:embed="rId5"/>
          <a:stretch>
            <a:fillRect/>
          </a:stretch>
        </p:blipFill>
        <p:spPr>
          <a:xfrm>
            <a:off x="3869871" y="2391816"/>
            <a:ext cx="7750629" cy="2241380"/>
          </a:xfrm>
          <a:prstGeom prst="rect">
            <a:avLst/>
          </a:prstGeom>
        </p:spPr>
      </p:pic>
      <p:sp>
        <p:nvSpPr>
          <p:cNvPr id="5" name="TextBox 4"/>
          <p:cNvSpPr txBox="1"/>
          <p:nvPr/>
        </p:nvSpPr>
        <p:spPr>
          <a:xfrm>
            <a:off x="4135211" y="2891920"/>
            <a:ext cx="7750629" cy="817147"/>
          </a:xfrm>
          <a:prstGeom prst="rect">
            <a:avLst/>
          </a:prstGeom>
          <a:noFill/>
        </p:spPr>
        <p:txBody>
          <a:bodyPr wrap="square" lIns="0" tIns="0" rIns="0" bIns="0" anchor="t">
            <a:spAutoFit/>
          </a:bodyPr>
          <a:lstStyle/>
          <a:p>
            <a:pPr algn="l">
              <a:lnSpc>
                <a:spcPts val="2160"/>
              </a:lnSpc>
            </a:pPr>
            <a:r>
              <a:rPr lang="ja-JP" altLang="en-US" sz="1350" b="0" i="0" u="none" dirty="0">
                <a:solidFill>
                  <a:srgbClr val="E2E8F0"/>
                </a:solidFill>
                <a:latin typeface="Noto Sans JP"/>
              </a:rPr>
              <a:t>墨つぼ、レーザーを貸しだそう。</a:t>
            </a:r>
            <a:endParaRPr lang="en-US" altLang="ja-JP" sz="1350" b="0" i="0" u="none" dirty="0">
              <a:solidFill>
                <a:srgbClr val="E2E8F0"/>
              </a:solidFill>
              <a:latin typeface="Noto Sans JP"/>
            </a:endParaRPr>
          </a:p>
          <a:p>
            <a:pPr algn="l">
              <a:lnSpc>
                <a:spcPts val="2160"/>
              </a:lnSpc>
            </a:pPr>
            <a:r>
              <a:rPr lang="ja-JP" altLang="en-US" sz="1350" dirty="0">
                <a:solidFill>
                  <a:srgbClr val="E2E8F0"/>
                </a:solidFill>
                <a:latin typeface="Noto Sans JP"/>
              </a:rPr>
              <a:t>任意の柱芯から、</a:t>
            </a:r>
            <a:r>
              <a:rPr lang="en-US" altLang="ja-JP" sz="1350" dirty="0">
                <a:solidFill>
                  <a:srgbClr val="E2E8F0"/>
                </a:solidFill>
                <a:latin typeface="Noto Sans JP"/>
              </a:rPr>
              <a:t>1</a:t>
            </a:r>
            <a:r>
              <a:rPr lang="ja-JP" altLang="en-US" sz="1350" dirty="0">
                <a:solidFill>
                  <a:srgbClr val="E2E8F0"/>
                </a:solidFill>
                <a:latin typeface="Noto Sans JP"/>
              </a:rPr>
              <a:t>ｍのバカ墨を実際に現場で墨だしを行うのだ。</a:t>
            </a:r>
            <a:endParaRPr lang="en-US" altLang="ja-JP" sz="1350" dirty="0">
              <a:solidFill>
                <a:srgbClr val="E2E8F0"/>
              </a:solidFill>
              <a:latin typeface="Noto Sans JP"/>
            </a:endParaRPr>
          </a:p>
          <a:p>
            <a:pPr algn="l">
              <a:lnSpc>
                <a:spcPts val="2160"/>
              </a:lnSpc>
            </a:pPr>
            <a:r>
              <a:rPr lang="ja-JP" altLang="en-US" sz="1350" b="0" i="0" u="none" dirty="0">
                <a:solidFill>
                  <a:srgbClr val="E2E8F0"/>
                </a:solidFill>
                <a:latin typeface="Noto Sans JP"/>
              </a:rPr>
              <a:t>詳細は</a:t>
            </a:r>
            <a:r>
              <a:rPr lang="en-US" altLang="ja-JP" sz="1350" b="0" i="0" u="none" dirty="0">
                <a:solidFill>
                  <a:srgbClr val="E2E8F0"/>
                </a:solidFill>
                <a:latin typeface="Noto Sans JP"/>
              </a:rPr>
              <a:t>NPC</a:t>
            </a:r>
            <a:r>
              <a:rPr lang="ja-JP" altLang="en-US" sz="1350" b="0" i="0" u="none" dirty="0">
                <a:solidFill>
                  <a:srgbClr val="E2E8F0"/>
                </a:solidFill>
                <a:latin typeface="Noto Sans JP"/>
              </a:rPr>
              <a:t>から聞け。</a:t>
            </a:r>
            <a:endParaRPr sz="1350" b="0" i="0" u="none" dirty="0">
              <a:solidFill>
                <a:srgbClr val="E2E8F0"/>
              </a:solidFill>
              <a:latin typeface="Noto Sans JP"/>
            </a:endParaRPr>
          </a:p>
        </p:txBody>
      </p:sp>
      <p:sp>
        <p:nvSpPr>
          <p:cNvPr id="7" name="TextBox 6"/>
          <p:cNvSpPr txBox="1"/>
          <p:nvPr/>
        </p:nvSpPr>
        <p:spPr>
          <a:xfrm>
            <a:off x="4000500" y="2491827"/>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Q2</a:t>
            </a:r>
            <a:r>
              <a:rPr sz="1950" b="1" i="0" u="none" dirty="0">
                <a:solidFill>
                  <a:srgbClr val="D9FF00"/>
                </a:solidFill>
                <a:latin typeface="Dela Gothic One"/>
              </a:rPr>
              <a:t>】</a:t>
            </a:r>
          </a:p>
        </p:txBody>
      </p:sp>
      <p:sp>
        <p:nvSpPr>
          <p:cNvPr id="15" name="TextBox 14"/>
          <p:cNvSpPr txBox="1"/>
          <p:nvPr/>
        </p:nvSpPr>
        <p:spPr>
          <a:xfrm>
            <a:off x="571500" y="473571"/>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Q2. </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魔王への道しるべ</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endParaRPr sz="3000" b="1" i="0" u="none" dirty="0">
              <a:solidFill>
                <a:srgbClr val="D9FF00"/>
              </a:solidFill>
              <a:latin typeface="ノスタルドット（M+）" panose="020B0302020203020207" pitchFamily="50" charset="-128"/>
              <a:ea typeface="ノスタルドット（M+）" panose="020B0302020203020207" pitchFamily="50" charset="-128"/>
            </a:endParaRPr>
          </a:p>
        </p:txBody>
      </p:sp>
      <p:pic>
        <p:nvPicPr>
          <p:cNvPr id="9" name="図 8">
            <a:extLst>
              <a:ext uri="{FF2B5EF4-FFF2-40B4-BE49-F238E27FC236}">
                <a16:creationId xmlns:a16="http://schemas.microsoft.com/office/drawing/2014/main" id="{538E8D14-E759-91D7-9430-941697F9179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7238" y="2381667"/>
            <a:ext cx="3377293" cy="22515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extBox 4">
            <a:extLst>
              <a:ext uri="{FF2B5EF4-FFF2-40B4-BE49-F238E27FC236}">
                <a16:creationId xmlns:a16="http://schemas.microsoft.com/office/drawing/2014/main" id="{5162E1AF-809D-044E-27EB-54EFA6F393B9}"/>
              </a:ext>
            </a:extLst>
          </p:cNvPr>
          <p:cNvSpPr txBox="1"/>
          <p:nvPr/>
        </p:nvSpPr>
        <p:spPr>
          <a:xfrm>
            <a:off x="4000500" y="1354607"/>
            <a:ext cx="7750629" cy="532775"/>
          </a:xfrm>
          <a:prstGeom prst="rect">
            <a:avLst/>
          </a:prstGeom>
          <a:noFill/>
        </p:spPr>
        <p:txBody>
          <a:bodyPr wrap="square" lIns="0" tIns="0" rIns="0" bIns="0" anchor="t">
            <a:spAutoFit/>
          </a:bodyPr>
          <a:lstStyle/>
          <a:p>
            <a:pPr algn="l">
              <a:lnSpc>
                <a:spcPts val="2160"/>
              </a:lnSpc>
            </a:pPr>
            <a:r>
              <a:rPr lang="ja-JP" altLang="en-US" sz="1350" b="0" i="0" u="none" dirty="0">
                <a:solidFill>
                  <a:srgbClr val="E2E8F0"/>
                </a:solidFill>
                <a:latin typeface="Noto Sans JP"/>
              </a:rPr>
              <a:t>まっすぐの基準を出すこと。</a:t>
            </a:r>
            <a:endParaRPr lang="en-US" sz="1350" dirty="0">
              <a:solidFill>
                <a:srgbClr val="E2E8F0"/>
              </a:solidFill>
              <a:latin typeface="Noto Sans JP"/>
            </a:endParaRPr>
          </a:p>
          <a:p>
            <a:pPr algn="l">
              <a:lnSpc>
                <a:spcPts val="2160"/>
              </a:lnSpc>
            </a:pPr>
            <a:r>
              <a:rPr lang="ja-JP" altLang="en-US" sz="1350" b="0" i="0" u="none" dirty="0">
                <a:solidFill>
                  <a:srgbClr val="E2E8F0"/>
                </a:solidFill>
                <a:latin typeface="Noto Sans JP"/>
              </a:rPr>
              <a:t>それは何よりも重要。これがなくては冒険は始まらない・・・</a:t>
            </a:r>
            <a:endParaRPr sz="1350" b="0" i="0" u="none" dirty="0">
              <a:solidFill>
                <a:srgbClr val="E2E8F0"/>
              </a:solidFill>
              <a:latin typeface="Noto Sans JP"/>
            </a:endParaRPr>
          </a:p>
        </p:txBody>
      </p:sp>
      <p:sp>
        <p:nvSpPr>
          <p:cNvPr id="6" name="正方形/長方形 5">
            <a:extLst>
              <a:ext uri="{FF2B5EF4-FFF2-40B4-BE49-F238E27FC236}">
                <a16:creationId xmlns:a16="http://schemas.microsoft.com/office/drawing/2014/main" id="{55899A82-ED66-E7C0-BA51-8EF08ED220EB}"/>
              </a:ext>
            </a:extLst>
          </p:cNvPr>
          <p:cNvSpPr/>
          <p:nvPr/>
        </p:nvSpPr>
        <p:spPr>
          <a:xfrm>
            <a:off x="73892" y="4959927"/>
            <a:ext cx="1293091" cy="1810107"/>
          </a:xfrm>
          <a:prstGeom prst="rect">
            <a:avLst/>
          </a:prstGeom>
          <a:solidFill>
            <a:schemeClr val="tx1">
              <a:lumMod val="95000"/>
              <a:lumOff val="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9" name="dorakue-reberuatsupuyin">
            <a:hlinkClick r:id="" action="ppaction://media"/>
            <a:extLst>
              <a:ext uri="{FF2B5EF4-FFF2-40B4-BE49-F238E27FC236}">
                <a16:creationId xmlns:a16="http://schemas.microsoft.com/office/drawing/2014/main" id="{33D35A9D-8813-51DB-5BB1-49E6D9B1306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72334" y="5284350"/>
            <a:ext cx="609600" cy="609600"/>
          </a:xfrm>
          <a:prstGeom prst="rect">
            <a:avLst/>
          </a:prstGeom>
        </p:spPr>
      </p:pic>
      <p:pic>
        <p:nvPicPr>
          <p:cNvPr id="2" name="Picture 1" descr="image.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1500" y="2511824"/>
            <a:ext cx="5286375" cy="1369665"/>
          </a:xfrm>
          <a:prstGeom prst="rect">
            <a:avLst/>
          </a:prstGeom>
        </p:spPr>
      </p:pic>
      <p:pic>
        <p:nvPicPr>
          <p:cNvPr id="3" name="Picture 2" descr="image.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1500" y="3970075"/>
            <a:ext cx="5286375" cy="1356121"/>
          </a:xfrm>
          <a:prstGeom prst="rect">
            <a:avLst/>
          </a:prstGeom>
        </p:spPr>
      </p:pic>
      <p:pic>
        <p:nvPicPr>
          <p:cNvPr id="4" name="Picture 3" descr="image.png"/>
          <p:cNvPicPr>
            <a:picLocks noChangeAspect="1"/>
          </p:cNvPicPr>
          <p:nvPr/>
        </p:nvPicPr>
        <p:blipFill>
          <a:blip r:embed="rId7"/>
          <a:stretch>
            <a:fillRect/>
          </a:stretch>
        </p:blipFill>
        <p:spPr>
          <a:xfrm>
            <a:off x="6427234" y="2307132"/>
            <a:ext cx="5583790" cy="3806557"/>
          </a:xfrm>
          <a:prstGeom prst="rect">
            <a:avLst/>
          </a:prstGeom>
        </p:spPr>
      </p:pic>
      <p:sp>
        <p:nvSpPr>
          <p:cNvPr id="5" name="TextBox 4"/>
          <p:cNvSpPr txBox="1"/>
          <p:nvPr/>
        </p:nvSpPr>
        <p:spPr>
          <a:xfrm>
            <a:off x="571500" y="1167929"/>
            <a:ext cx="9429750" cy="1097032"/>
          </a:xfrm>
          <a:prstGeom prst="rect">
            <a:avLst/>
          </a:prstGeom>
          <a:noFill/>
        </p:spPr>
        <p:txBody>
          <a:bodyPr wrap="square" lIns="0" tIns="0" rIns="0" bIns="0" anchor="t">
            <a:spAutoFit/>
          </a:bodyPr>
          <a:lstStyle/>
          <a:p>
            <a:pPr algn="l">
              <a:lnSpc>
                <a:spcPts val="2160"/>
              </a:lnSpc>
            </a:pPr>
            <a:r>
              <a:rPr sz="1350" b="0" i="0" u="none" dirty="0">
                <a:solidFill>
                  <a:srgbClr val="E2E8F0"/>
                </a:solidFill>
                <a:latin typeface="Noto Sans JP"/>
              </a:rPr>
              <a:t>「</a:t>
            </a:r>
            <a:r>
              <a:rPr sz="1350" b="1" i="0" u="none" dirty="0" err="1">
                <a:solidFill>
                  <a:srgbClr val="3B82F6"/>
                </a:solidFill>
                <a:latin typeface="Noto Sans JP"/>
              </a:rPr>
              <a:t>L型間接照明用のアゴ造作</a:t>
            </a:r>
            <a:r>
              <a:rPr sz="1350" b="0" i="0" u="none" dirty="0">
                <a:solidFill>
                  <a:srgbClr val="E2E8F0"/>
                </a:solidFill>
                <a:latin typeface="Noto Sans JP"/>
              </a:rPr>
              <a:t>」。</a:t>
            </a:r>
            <a:r>
              <a:rPr dirty="0"/>
              <a:t>
</a:t>
            </a:r>
            <a:r>
              <a:rPr sz="1350" b="0" i="0" u="none" dirty="0">
                <a:solidFill>
                  <a:srgbClr val="E2E8F0"/>
                </a:solidFill>
                <a:latin typeface="Noto Sans JP"/>
              </a:rPr>
              <a:t> </a:t>
            </a:r>
            <a:r>
              <a:rPr lang="ja-JP" altLang="en-US" sz="1350" b="0" i="0" u="none" dirty="0">
                <a:solidFill>
                  <a:srgbClr val="E2E8F0"/>
                </a:solidFill>
                <a:latin typeface="Noto Sans JP"/>
              </a:rPr>
              <a:t>スケッチ</a:t>
            </a:r>
            <a:r>
              <a:rPr sz="1350" b="0" i="0" u="none" dirty="0" err="1">
                <a:solidFill>
                  <a:srgbClr val="E2E8F0"/>
                </a:solidFill>
                <a:latin typeface="Noto Sans JP"/>
              </a:rPr>
              <a:t>図と実際の現地をじっくり確認し、君の手で詳細な断面図を描き出せ</a:t>
            </a:r>
            <a:r>
              <a:rPr sz="1350" b="0" i="0" u="none" dirty="0">
                <a:solidFill>
                  <a:srgbClr val="E2E8F0"/>
                </a:solidFill>
                <a:latin typeface="Noto Sans JP"/>
              </a:rPr>
              <a:t>！</a:t>
            </a:r>
            <a:endParaRPr lang="en-US" sz="1350" b="0" i="0" u="none" dirty="0">
              <a:solidFill>
                <a:srgbClr val="E2E8F0"/>
              </a:solidFill>
              <a:latin typeface="Noto Sans JP"/>
            </a:endParaRPr>
          </a:p>
          <a:p>
            <a:pPr>
              <a:lnSpc>
                <a:spcPts val="2160"/>
              </a:lnSpc>
            </a:pPr>
            <a:r>
              <a:rPr lang="ja-JP" altLang="en-US" sz="1400" dirty="0">
                <a:solidFill>
                  <a:srgbClr val="CBD5E1"/>
                </a:solidFill>
                <a:latin typeface="Noto Sans JP"/>
              </a:rPr>
              <a:t>単なる図面の読み取りではない。意匠図と実際の現場空間を見比べ、頭の中で</a:t>
            </a:r>
            <a:r>
              <a:rPr lang="en-US" altLang="ja-JP" sz="1400" dirty="0">
                <a:solidFill>
                  <a:srgbClr val="CBD5E1"/>
                </a:solidFill>
                <a:latin typeface="Noto Sans JP"/>
              </a:rPr>
              <a:t>3D</a:t>
            </a:r>
            <a:r>
              <a:rPr lang="ja-JP" altLang="en-US" sz="1400" dirty="0">
                <a:solidFill>
                  <a:srgbClr val="CBD5E1"/>
                </a:solidFill>
                <a:latin typeface="Noto Sans JP"/>
              </a:rPr>
              <a:t>を組み立てろ。</a:t>
            </a:r>
            <a:endParaRPr lang="en-US" sz="1350" b="0" i="0" u="none" dirty="0">
              <a:solidFill>
                <a:srgbClr val="E2E8F0"/>
              </a:solidFill>
              <a:latin typeface="Noto Sans JP"/>
            </a:endParaRPr>
          </a:p>
          <a:p>
            <a:pPr algn="l">
              <a:lnSpc>
                <a:spcPts val="2160"/>
              </a:lnSpc>
            </a:pPr>
            <a:r>
              <a:rPr lang="ja-JP" altLang="en-US" sz="1350" dirty="0">
                <a:solidFill>
                  <a:srgbClr val="E2E8F0"/>
                </a:solidFill>
                <a:latin typeface="Noto Sans JP"/>
              </a:rPr>
              <a:t>君なら、このアゴ部材をどう作って、どう納める？</a:t>
            </a:r>
            <a:endParaRPr sz="1350" b="0" i="0" u="none" dirty="0">
              <a:solidFill>
                <a:srgbClr val="E2E8F0"/>
              </a:solidFill>
              <a:latin typeface="Noto Sans JP"/>
            </a:endParaRPr>
          </a:p>
        </p:txBody>
      </p:sp>
      <p:sp>
        <p:nvSpPr>
          <p:cNvPr id="6" name="TextBox 5"/>
          <p:cNvSpPr txBox="1"/>
          <p:nvPr/>
        </p:nvSpPr>
        <p:spPr>
          <a:xfrm>
            <a:off x="857250" y="2737555"/>
            <a:ext cx="5000625" cy="307777"/>
          </a:xfrm>
          <a:prstGeom prst="rect">
            <a:avLst/>
          </a:prstGeom>
          <a:noFill/>
        </p:spPr>
        <p:txBody>
          <a:bodyPr wrap="square" lIns="0" tIns="0" rIns="0" bIns="0" anchor="t">
            <a:spAutoFit/>
          </a:bodyPr>
          <a:lstStyle/>
          <a:p>
            <a:pPr algn="l"/>
            <a:r>
              <a:rPr sz="2000" b="1" i="0" u="none" dirty="0">
                <a:solidFill>
                  <a:srgbClr val="3B82F6"/>
                </a:solidFill>
                <a:latin typeface="Dela Gothic One"/>
              </a:rPr>
              <a:t>【</a:t>
            </a:r>
            <a:r>
              <a:rPr lang="en-US" altLang="ja-JP" sz="2000" b="1" i="0" u="none" dirty="0">
                <a:solidFill>
                  <a:srgbClr val="3B82F6"/>
                </a:solidFill>
                <a:latin typeface="Dela Gothic One"/>
              </a:rPr>
              <a:t>Q3</a:t>
            </a:r>
            <a:r>
              <a:rPr sz="2000" b="1" i="0" u="none" dirty="0">
                <a:solidFill>
                  <a:srgbClr val="3B82F6"/>
                </a:solidFill>
                <a:latin typeface="Dela Gothic One"/>
              </a:rPr>
              <a:t>】</a:t>
            </a:r>
          </a:p>
        </p:txBody>
      </p:sp>
      <p:sp>
        <p:nvSpPr>
          <p:cNvPr id="7" name="TextBox 6"/>
          <p:cNvSpPr txBox="1"/>
          <p:nvPr/>
        </p:nvSpPr>
        <p:spPr>
          <a:xfrm>
            <a:off x="996043" y="3202940"/>
            <a:ext cx="4762500" cy="266676"/>
          </a:xfrm>
          <a:prstGeom prst="rect">
            <a:avLst/>
          </a:prstGeom>
          <a:noFill/>
        </p:spPr>
        <p:txBody>
          <a:bodyPr wrap="square" lIns="0" tIns="0" rIns="0" bIns="0" anchor="t">
            <a:spAutoFit/>
          </a:bodyPr>
          <a:lstStyle/>
          <a:p>
            <a:pPr algn="l">
              <a:lnSpc>
                <a:spcPts val="2160"/>
              </a:lnSpc>
            </a:pPr>
            <a:r>
              <a:rPr b="0" i="0" u="none" dirty="0" err="1">
                <a:solidFill>
                  <a:srgbClr val="E2E8F0"/>
                </a:solidFill>
                <a:latin typeface="Noto Sans JP"/>
              </a:rPr>
              <a:t>手書きの詳細断面図を作成せよ</a:t>
            </a:r>
            <a:r>
              <a:rPr b="0" i="0" u="none" dirty="0">
                <a:solidFill>
                  <a:srgbClr val="E2E8F0"/>
                </a:solidFill>
                <a:latin typeface="Noto Sans JP"/>
              </a:rPr>
              <a:t>。</a:t>
            </a:r>
          </a:p>
        </p:txBody>
      </p:sp>
      <p:sp>
        <p:nvSpPr>
          <p:cNvPr id="8" name="TextBox 7"/>
          <p:cNvSpPr txBox="1"/>
          <p:nvPr/>
        </p:nvSpPr>
        <p:spPr>
          <a:xfrm>
            <a:off x="809624" y="4160575"/>
            <a:ext cx="5286375" cy="975121"/>
          </a:xfrm>
          <a:prstGeom prst="rect">
            <a:avLst/>
          </a:prstGeom>
          <a:noFill/>
        </p:spPr>
        <p:txBody>
          <a:bodyPr wrap="square" lIns="0" tIns="0" rIns="0" bIns="0" anchor="t">
            <a:spAutoFit/>
          </a:bodyPr>
          <a:lstStyle/>
          <a:p>
            <a:pPr algn="l">
              <a:lnSpc>
                <a:spcPts val="1920"/>
              </a:lnSpc>
            </a:pPr>
            <a:r>
              <a:rPr sz="1200" b="1" i="0" u="none" dirty="0">
                <a:solidFill>
                  <a:srgbClr val="CBD5E1"/>
                </a:solidFill>
                <a:latin typeface="Noto Sans JP"/>
              </a:rPr>
              <a:t>(</a:t>
            </a:r>
            <a:r>
              <a:rPr sz="1600" b="1" i="0" u="none" dirty="0" err="1">
                <a:solidFill>
                  <a:srgbClr val="CBD5E1"/>
                </a:solidFill>
                <a:latin typeface="Noto Sans JP"/>
              </a:rPr>
              <a:t>条件</a:t>
            </a:r>
            <a:r>
              <a:rPr sz="1600" b="1" i="0" u="none" dirty="0">
                <a:solidFill>
                  <a:srgbClr val="CBD5E1"/>
                </a:solidFill>
                <a:latin typeface="Noto Sans JP"/>
              </a:rPr>
              <a:t>)</a:t>
            </a:r>
            <a:r>
              <a:rPr sz="2400" dirty="0"/>
              <a:t>
</a:t>
            </a:r>
            <a:r>
              <a:rPr sz="1600" b="0" i="0" u="none" dirty="0">
                <a:solidFill>
                  <a:srgbClr val="CBD5E1"/>
                </a:solidFill>
                <a:latin typeface="Noto Sans JP"/>
              </a:rPr>
              <a:t> ・</a:t>
            </a:r>
            <a:r>
              <a:rPr sz="1600" b="0" i="0" u="none" dirty="0" err="1">
                <a:solidFill>
                  <a:srgbClr val="CBD5E1"/>
                </a:solidFill>
                <a:latin typeface="Noto Sans JP"/>
              </a:rPr>
              <a:t>軽量鉄骨天井下地であること</a:t>
            </a:r>
            <a:r>
              <a:rPr sz="1600" b="0" i="0" u="none" dirty="0">
                <a:solidFill>
                  <a:srgbClr val="CBD5E1"/>
                </a:solidFill>
                <a:latin typeface="Noto Sans JP"/>
              </a:rPr>
              <a:t>。</a:t>
            </a:r>
            <a:r>
              <a:rPr sz="2400" dirty="0"/>
              <a:t>
</a:t>
            </a:r>
            <a:r>
              <a:rPr sz="1600" b="0" i="0" u="none" dirty="0">
                <a:solidFill>
                  <a:srgbClr val="CBD5E1"/>
                </a:solidFill>
                <a:latin typeface="Noto Sans JP"/>
              </a:rPr>
              <a:t> ・</a:t>
            </a:r>
            <a:r>
              <a:rPr sz="1600" b="0" i="0" u="none" dirty="0" err="1">
                <a:solidFill>
                  <a:srgbClr val="CBD5E1"/>
                </a:solidFill>
                <a:latin typeface="Noto Sans JP"/>
              </a:rPr>
              <a:t>アゴ部分の造作材の「材種</a:t>
            </a:r>
            <a:r>
              <a:rPr sz="1600" b="0" i="0" u="none" dirty="0">
                <a:solidFill>
                  <a:srgbClr val="CBD5E1"/>
                </a:solidFill>
                <a:latin typeface="Noto Sans JP"/>
              </a:rPr>
              <a:t>」「</a:t>
            </a:r>
            <a:r>
              <a:rPr sz="1600" b="0" i="0" u="none" dirty="0" err="1">
                <a:solidFill>
                  <a:srgbClr val="CBD5E1"/>
                </a:solidFill>
                <a:latin typeface="Noto Sans JP"/>
              </a:rPr>
              <a:t>断面寸法</a:t>
            </a:r>
            <a:r>
              <a:rPr sz="1600" b="0" i="0" u="none" dirty="0">
                <a:solidFill>
                  <a:srgbClr val="CBD5E1"/>
                </a:solidFill>
                <a:latin typeface="Noto Sans JP"/>
              </a:rPr>
              <a:t>」「</a:t>
            </a:r>
            <a:r>
              <a:rPr sz="1600" b="0" i="0" u="none" dirty="0" err="1">
                <a:solidFill>
                  <a:srgbClr val="CBD5E1"/>
                </a:solidFill>
                <a:latin typeface="Noto Sans JP"/>
              </a:rPr>
              <a:t>取付固定方法」も可能な限り詳細に図示すること</a:t>
            </a:r>
            <a:r>
              <a:rPr sz="1600" b="0" i="0" u="none" dirty="0">
                <a:solidFill>
                  <a:srgbClr val="CBD5E1"/>
                </a:solidFill>
                <a:latin typeface="Noto Sans JP"/>
              </a:rPr>
              <a:t>。</a:t>
            </a:r>
            <a:endParaRPr sz="1200" b="0" i="0" u="none" dirty="0">
              <a:solidFill>
                <a:srgbClr val="CBD5E1"/>
              </a:solidFill>
              <a:latin typeface="Noto Sans JP"/>
            </a:endParaRPr>
          </a:p>
        </p:txBody>
      </p:sp>
      <p:sp>
        <p:nvSpPr>
          <p:cNvPr id="10" name="TextBox 9"/>
          <p:cNvSpPr txBox="1"/>
          <p:nvPr/>
        </p:nvSpPr>
        <p:spPr>
          <a:xfrm>
            <a:off x="571500" y="57150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Q3. </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幻影の間接照明</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endParaRPr sz="3000" b="1" i="0" u="none" dirty="0">
              <a:solidFill>
                <a:srgbClr val="D9FF00"/>
              </a:solidFill>
              <a:latin typeface="ノスタルドット（M+）" panose="020B0302020203020207" pitchFamily="50" charset="-128"/>
              <a:ea typeface="ノスタルドット（M+）" panose="020B0302020203020207"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3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2A817-935E-6924-E353-666ED1F86BB0}"/>
            </a:ext>
          </a:extLst>
        </p:cNvPr>
        <p:cNvGrpSpPr/>
        <p:nvPr/>
      </p:nvGrpSpPr>
      <p:grpSpPr>
        <a:xfrm>
          <a:off x="0" y="0"/>
          <a:ext cx="0" cy="0"/>
          <a:chOff x="0" y="0"/>
          <a:chExt cx="0" cy="0"/>
        </a:xfrm>
      </p:grpSpPr>
      <p:pic>
        <p:nvPicPr>
          <p:cNvPr id="5" name="階段">
            <a:hlinkClick r:id="" action="ppaction://media"/>
            <a:extLst>
              <a:ext uri="{FF2B5EF4-FFF2-40B4-BE49-F238E27FC236}">
                <a16:creationId xmlns:a16="http://schemas.microsoft.com/office/drawing/2014/main" id="{6160155A-E40A-F02E-FDE8-B5E28F003AC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31445" y="435769"/>
            <a:ext cx="609600" cy="609600"/>
          </a:xfrm>
          <a:prstGeom prst="rect">
            <a:avLst/>
          </a:prstGeom>
        </p:spPr>
      </p:pic>
      <p:pic>
        <p:nvPicPr>
          <p:cNvPr id="2" name="Picture 1" descr="image.png">
            <a:extLst>
              <a:ext uri="{FF2B5EF4-FFF2-40B4-BE49-F238E27FC236}">
                <a16:creationId xmlns:a16="http://schemas.microsoft.com/office/drawing/2014/main" id="{B3E3034C-D4E7-CDB6-B590-6086A3C75239}"/>
              </a:ext>
            </a:extLst>
          </p:cNvPr>
          <p:cNvPicPr>
            <a:picLocks noChangeAspect="1"/>
          </p:cNvPicPr>
          <p:nvPr/>
        </p:nvPicPr>
        <p:blipFill>
          <a:blip r:embed="rId5"/>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DC5F42B-066D-67ED-9E3F-4305D6C2142B}"/>
              </a:ext>
            </a:extLst>
          </p:cNvPr>
          <p:cNvSpPr/>
          <p:nvPr/>
        </p:nvSpPr>
        <p:spPr>
          <a:xfrm>
            <a:off x="5381625" y="3033712"/>
            <a:ext cx="1428750" cy="38100"/>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53D5B1C6-78C2-F217-8913-0D17FBE9B555}"/>
              </a:ext>
            </a:extLst>
          </p:cNvPr>
          <p:cNvSpPr txBox="1"/>
          <p:nvPr/>
        </p:nvSpPr>
        <p:spPr>
          <a:xfrm>
            <a:off x="1393953" y="2090737"/>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BIZ UDPゴシック" panose="020B0400000000000000" pitchFamily="50" charset="-128"/>
                <a:ea typeface="BIZ UDPゴシック" panose="020B0400000000000000" pitchFamily="50" charset="-128"/>
              </a:rPr>
              <a:t>クエスト</a:t>
            </a:r>
            <a:r>
              <a:rPr sz="4800" b="1" i="0" u="none" dirty="0">
                <a:solidFill>
                  <a:srgbClr val="F9D342"/>
                </a:solidFill>
                <a:latin typeface="BIZ UDPゴシック" panose="020B0400000000000000" pitchFamily="50" charset="-128"/>
                <a:ea typeface="BIZ UDPゴシック" panose="020B0400000000000000" pitchFamily="50" charset="-128"/>
              </a:rPr>
              <a:t>：</a:t>
            </a:r>
            <a:r>
              <a:rPr lang="ja-JP" altLang="en-US" sz="4800" b="1" dirty="0">
                <a:solidFill>
                  <a:srgbClr val="F9D342"/>
                </a:solidFill>
                <a:latin typeface="BIZ UDPゴシック" panose="020B0400000000000000" pitchFamily="50" charset="-128"/>
                <a:ea typeface="BIZ UDPゴシック" panose="020B0400000000000000" pitchFamily="50" charset="-128"/>
              </a:rPr>
              <a:t>中盤</a:t>
            </a:r>
            <a:r>
              <a:rPr sz="4800" b="1" i="0" u="none" dirty="0">
                <a:solidFill>
                  <a:srgbClr val="F9D342"/>
                </a:solidFill>
                <a:latin typeface="BIZ UDPゴシック" panose="020B0400000000000000" pitchFamily="50" charset="-128"/>
                <a:ea typeface="BIZ UDPゴシック" panose="020B0400000000000000" pitchFamily="50" charset="-128"/>
              </a:rPr>
              <a:t>戦（Q</a:t>
            </a:r>
            <a:r>
              <a:rPr lang="en-US" altLang="ja-JP" sz="4800" b="1" i="0" u="none" dirty="0">
                <a:solidFill>
                  <a:srgbClr val="F9D342"/>
                </a:solidFill>
                <a:latin typeface="BIZ UDPゴシック" panose="020B0400000000000000" pitchFamily="50" charset="-128"/>
                <a:ea typeface="BIZ UDPゴシック" panose="020B0400000000000000" pitchFamily="50" charset="-128"/>
              </a:rPr>
              <a:t>4</a:t>
            </a:r>
            <a:r>
              <a:rPr sz="4800" b="1" i="0" u="none" dirty="0">
                <a:solidFill>
                  <a:srgbClr val="F9D342"/>
                </a:solidFill>
                <a:latin typeface="BIZ UDPゴシック" panose="020B0400000000000000" pitchFamily="50" charset="-128"/>
                <a:ea typeface="BIZ UDPゴシック" panose="020B0400000000000000" pitchFamily="50" charset="-128"/>
              </a:rPr>
              <a:t>〜Q</a:t>
            </a:r>
            <a:r>
              <a:rPr lang="en-US" sz="4800" b="1" dirty="0">
                <a:solidFill>
                  <a:srgbClr val="F9D342"/>
                </a:solidFill>
                <a:latin typeface="BIZ UDPゴシック" panose="020B0400000000000000" pitchFamily="50" charset="-128"/>
                <a:ea typeface="BIZ UDPゴシック" panose="020B0400000000000000" pitchFamily="50" charset="-128"/>
              </a:rPr>
              <a:t>6</a:t>
            </a:r>
            <a:r>
              <a:rPr sz="4800" b="1" i="0" u="none" dirty="0">
                <a:solidFill>
                  <a:srgbClr val="F9D342"/>
                </a:solidFill>
                <a:latin typeface="BIZ UDPゴシック" panose="020B0400000000000000" pitchFamily="50" charset="-128"/>
                <a:ea typeface="BIZ UDPゴシック" panose="020B0400000000000000" pitchFamily="50" charset="-128"/>
              </a:rPr>
              <a:t>）</a:t>
            </a:r>
          </a:p>
        </p:txBody>
      </p:sp>
      <p:sp>
        <p:nvSpPr>
          <p:cNvPr id="6" name="TextBox 3">
            <a:extLst>
              <a:ext uri="{FF2B5EF4-FFF2-40B4-BE49-F238E27FC236}">
                <a16:creationId xmlns:a16="http://schemas.microsoft.com/office/drawing/2014/main" id="{46F40DE1-9C7D-F7A2-28FD-59396B5FA74A}"/>
              </a:ext>
            </a:extLst>
          </p:cNvPr>
          <p:cNvSpPr txBox="1"/>
          <p:nvPr/>
        </p:nvSpPr>
        <p:spPr>
          <a:xfrm>
            <a:off x="1305053" y="3223258"/>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BIZ UDPゴシック" panose="020B0400000000000000" pitchFamily="50" charset="-128"/>
                <a:ea typeface="BIZ UDPゴシック" panose="020B0400000000000000" pitchFamily="50" charset="-128"/>
              </a:rPr>
              <a:t>予算の海の上で</a:t>
            </a:r>
            <a:endParaRPr sz="4800" b="1" i="0" u="none" dirty="0">
              <a:solidFill>
                <a:srgbClr val="F9D342"/>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61050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7" name="動画【ドラクエⅢ】　“炎攻撃＆ダメージ”　効果音 - t tnhy (1)">
            <a:hlinkClick r:id="" action="ppaction://media"/>
            <a:extLst>
              <a:ext uri="{FF2B5EF4-FFF2-40B4-BE49-F238E27FC236}">
                <a16:creationId xmlns:a16="http://schemas.microsoft.com/office/drawing/2014/main" id="{A2986E9F-3FBC-8D65-9980-C99D31C43C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09276" y="3762008"/>
            <a:ext cx="609600" cy="609600"/>
          </a:xfrm>
          <a:prstGeom prst="rect">
            <a:avLst/>
          </a:prstGeom>
        </p:spPr>
      </p:pic>
      <p:pic>
        <p:nvPicPr>
          <p:cNvPr id="2" name="確認">
            <a:hlinkClick r:id="" action="ppaction://media"/>
            <a:extLst>
              <a:ext uri="{FF2B5EF4-FFF2-40B4-BE49-F238E27FC236}">
                <a16:creationId xmlns:a16="http://schemas.microsoft.com/office/drawing/2014/main" id="{4496AB03-B1D9-DC8F-C8F4-3DCC68F55CA0}"/>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000853" y="4212904"/>
            <a:ext cx="609600" cy="609600"/>
          </a:xfrm>
          <a:prstGeom prst="rect">
            <a:avLst/>
          </a:prstGeom>
        </p:spPr>
      </p:pic>
      <p:pic>
        <p:nvPicPr>
          <p:cNvPr id="3" name="Picture 2" descr="image.png"/>
          <p:cNvPicPr>
            <a:picLocks noChangeAspect="1"/>
          </p:cNvPicPr>
          <p:nvPr/>
        </p:nvPicPr>
        <p:blipFill>
          <a:blip r:embed="rId7"/>
          <a:stretch>
            <a:fillRect/>
          </a:stretch>
        </p:blipFill>
        <p:spPr>
          <a:xfrm>
            <a:off x="5127171" y="2629792"/>
            <a:ext cx="6493329" cy="2735312"/>
          </a:xfrm>
          <a:prstGeom prst="rect">
            <a:avLst/>
          </a:prstGeom>
        </p:spPr>
      </p:pic>
      <p:sp>
        <p:nvSpPr>
          <p:cNvPr id="4" name="TextBox 3"/>
          <p:cNvSpPr txBox="1"/>
          <p:nvPr/>
        </p:nvSpPr>
        <p:spPr>
          <a:xfrm>
            <a:off x="4071454" y="1282965"/>
            <a:ext cx="6493329" cy="967381"/>
          </a:xfrm>
          <a:prstGeom prst="rect">
            <a:avLst/>
          </a:prstGeom>
          <a:noFill/>
        </p:spPr>
        <p:txBody>
          <a:bodyPr wrap="square" lIns="0" tIns="0" rIns="0" bIns="0" anchor="t">
            <a:spAutoFit/>
          </a:bodyPr>
          <a:lstStyle/>
          <a:p>
            <a:pPr algn="l">
              <a:lnSpc>
                <a:spcPts val="2640"/>
              </a:lnSpc>
            </a:pPr>
            <a:r>
              <a:rPr lang="ja-JP" altLang="en-US" sz="1650" b="1" dirty="0">
                <a:solidFill>
                  <a:srgbClr val="E2E8F0"/>
                </a:solidFill>
                <a:latin typeface="Noto Sans JP"/>
              </a:rPr>
              <a:t>今日</a:t>
            </a:r>
            <a:r>
              <a:rPr sz="1650" b="1" i="0" u="none" dirty="0" err="1">
                <a:solidFill>
                  <a:srgbClr val="E2E8F0"/>
                </a:solidFill>
                <a:latin typeface="Noto Sans JP"/>
              </a:rPr>
              <a:t>現在</a:t>
            </a:r>
            <a:r>
              <a:rPr lang="ja-JP" altLang="en-US" sz="1650" b="1" i="0" u="none" dirty="0">
                <a:solidFill>
                  <a:srgbClr val="E2E8F0"/>
                </a:solidFill>
                <a:latin typeface="Noto Sans JP"/>
              </a:rPr>
              <a:t>、</a:t>
            </a:r>
            <a:r>
              <a:rPr sz="1650" b="1" i="0" u="none" dirty="0">
                <a:solidFill>
                  <a:srgbClr val="E2E8F0"/>
                </a:solidFill>
                <a:latin typeface="Noto Sans JP"/>
              </a:rPr>
              <a:t>現場に張られている特殊化粧ボード3種。</a:t>
            </a:r>
            <a:r>
              <a:rPr dirty="0"/>
              <a:t>
</a:t>
            </a:r>
            <a:r>
              <a:rPr sz="1650" b="1" i="0" u="none" dirty="0">
                <a:solidFill>
                  <a:srgbClr val="E2E8F0"/>
                </a:solidFill>
                <a:latin typeface="Noto Sans JP"/>
              </a:rPr>
              <a:t> </a:t>
            </a:r>
            <a:r>
              <a:rPr sz="1650" b="1" i="0" u="none" dirty="0" err="1">
                <a:solidFill>
                  <a:srgbClr val="E2E8F0"/>
                </a:solidFill>
                <a:latin typeface="Noto Sans JP"/>
              </a:rPr>
              <a:t>ここまで大工さんが仕上げるまでに、一体何人工かかった</a:t>
            </a:r>
            <a:r>
              <a:rPr sz="1650" b="1" i="0" u="none" dirty="0">
                <a:solidFill>
                  <a:srgbClr val="E2E8F0"/>
                </a:solidFill>
                <a:latin typeface="Noto Sans JP"/>
              </a:rPr>
              <a:t>？</a:t>
            </a:r>
            <a:r>
              <a:rPr dirty="0"/>
              <a:t>
</a:t>
            </a:r>
            <a:r>
              <a:rPr sz="1650" b="1" i="0" u="none" dirty="0">
                <a:solidFill>
                  <a:srgbClr val="E2E8F0"/>
                </a:solidFill>
                <a:latin typeface="Noto Sans JP"/>
              </a:rPr>
              <a:t> </a:t>
            </a:r>
            <a:r>
              <a:rPr sz="1650" b="1" i="0" u="none" dirty="0" err="1">
                <a:solidFill>
                  <a:srgbClr val="E2E8F0"/>
                </a:solidFill>
                <a:latin typeface="Noto Sans JP"/>
              </a:rPr>
              <a:t>君の積算感覚を研ぎ澄ませて答えよ</a:t>
            </a:r>
            <a:r>
              <a:rPr sz="1650" b="1" i="0" u="none" dirty="0">
                <a:solidFill>
                  <a:srgbClr val="E2E8F0"/>
                </a:solidFill>
                <a:latin typeface="Noto Sans JP"/>
              </a:rPr>
              <a:t>！</a:t>
            </a:r>
            <a:r>
              <a:rPr lang="en-US" altLang="ja-JP" sz="1650" b="1" i="0" u="none" dirty="0">
                <a:solidFill>
                  <a:srgbClr val="E2E8F0"/>
                </a:solidFill>
                <a:latin typeface="Noto Sans JP"/>
              </a:rPr>
              <a:t>※</a:t>
            </a:r>
            <a:r>
              <a:rPr lang="ja-JP" altLang="en-US" sz="1650" b="1" i="0" u="none" dirty="0">
                <a:solidFill>
                  <a:srgbClr val="E2E8F0"/>
                </a:solidFill>
                <a:latin typeface="Noto Sans JP"/>
              </a:rPr>
              <a:t>下地抜き純張り手間のみ</a:t>
            </a:r>
            <a:endParaRPr sz="1650" b="1" i="0" u="none" dirty="0">
              <a:solidFill>
                <a:srgbClr val="E2E8F0"/>
              </a:solidFill>
              <a:latin typeface="Noto Sans JP"/>
            </a:endParaRPr>
          </a:p>
        </p:txBody>
      </p:sp>
      <p:sp>
        <p:nvSpPr>
          <p:cNvPr id="5" name="TextBox 4"/>
          <p:cNvSpPr txBox="1"/>
          <p:nvPr/>
        </p:nvSpPr>
        <p:spPr>
          <a:xfrm>
            <a:off x="5127171" y="5555605"/>
            <a:ext cx="6493329" cy="252954"/>
          </a:xfrm>
          <a:prstGeom prst="rect">
            <a:avLst/>
          </a:prstGeom>
          <a:noFill/>
        </p:spPr>
        <p:txBody>
          <a:bodyPr wrap="square" lIns="0" tIns="0" rIns="0" bIns="0" anchor="t">
            <a:spAutoFit/>
          </a:bodyPr>
          <a:lstStyle/>
          <a:p>
            <a:pPr algn="l">
              <a:lnSpc>
                <a:spcPts val="2160"/>
              </a:lnSpc>
            </a:pPr>
            <a:r>
              <a:rPr sz="1350" b="1" i="0" u="none">
                <a:solidFill>
                  <a:srgbClr val="EF4444"/>
                </a:solidFill>
                <a:latin typeface="Noto Sans JP"/>
              </a:rPr>
              <a:t>※夜間工事による減退も考慮すること！</a:t>
            </a:r>
          </a:p>
        </p:txBody>
      </p:sp>
      <p:sp>
        <p:nvSpPr>
          <p:cNvPr id="6" name="TextBox 5"/>
          <p:cNvSpPr txBox="1"/>
          <p:nvPr/>
        </p:nvSpPr>
        <p:spPr>
          <a:xfrm>
            <a:off x="5127172" y="5882650"/>
            <a:ext cx="6493329" cy="817147"/>
          </a:xfrm>
          <a:prstGeom prst="rect">
            <a:avLst/>
          </a:prstGeom>
          <a:noFill/>
        </p:spPr>
        <p:txBody>
          <a:bodyPr wrap="square" lIns="0" tIns="0" rIns="0" bIns="0" anchor="t">
            <a:spAutoFit/>
          </a:bodyPr>
          <a:lstStyle/>
          <a:p>
            <a:pPr algn="l">
              <a:lnSpc>
                <a:spcPts val="2160"/>
              </a:lnSpc>
            </a:pPr>
            <a:r>
              <a:rPr sz="1350" b="0" i="0" u="none" dirty="0">
                <a:solidFill>
                  <a:srgbClr val="94A3B8"/>
                </a:solidFill>
                <a:latin typeface="Noto Sans JP"/>
              </a:rPr>
              <a:t>（</a:t>
            </a:r>
            <a:r>
              <a:rPr sz="1350" b="0" i="0" u="none" dirty="0" err="1">
                <a:solidFill>
                  <a:srgbClr val="94A3B8"/>
                </a:solidFill>
                <a:latin typeface="Noto Sans JP"/>
              </a:rPr>
              <a:t>注意）少なすぎても多すぎても積算ミス。PMにとって致命傷になるぞ</a:t>
            </a:r>
            <a:r>
              <a:rPr sz="1350" b="0" i="0" u="none" dirty="0">
                <a:solidFill>
                  <a:srgbClr val="94A3B8"/>
                </a:solidFill>
                <a:latin typeface="Noto Sans JP"/>
              </a:rPr>
              <a:t>！</a:t>
            </a:r>
            <a:endParaRPr lang="en-US" sz="1350" b="0" i="0" u="none" dirty="0">
              <a:solidFill>
                <a:srgbClr val="94A3B8"/>
              </a:solidFill>
              <a:latin typeface="Noto Sans JP"/>
            </a:endParaRPr>
          </a:p>
          <a:p>
            <a:pPr algn="l">
              <a:lnSpc>
                <a:spcPts val="2160"/>
              </a:lnSpc>
            </a:pPr>
            <a:r>
              <a:rPr lang="ja-JP" altLang="en-US" sz="1350" dirty="0">
                <a:solidFill>
                  <a:srgbClr val="94A3B8"/>
                </a:solidFill>
                <a:latin typeface="Noto Sans JP"/>
              </a:rPr>
              <a:t>（私にとっても、積算があっているのか試されるぞ・・・）</a:t>
            </a:r>
            <a:endParaRPr lang="en-US" sz="1350" dirty="0">
              <a:solidFill>
                <a:srgbClr val="94A3B8"/>
              </a:solidFill>
              <a:latin typeface="Noto Sans JP"/>
            </a:endParaRPr>
          </a:p>
          <a:p>
            <a:pPr algn="l">
              <a:lnSpc>
                <a:spcPts val="2160"/>
              </a:lnSpc>
            </a:pPr>
            <a:endParaRPr sz="1350" b="0" i="0" u="none" dirty="0">
              <a:solidFill>
                <a:srgbClr val="94A3B8"/>
              </a:solidFill>
              <a:latin typeface="Noto Sans JP"/>
            </a:endParaRPr>
          </a:p>
        </p:txBody>
      </p:sp>
      <p:sp>
        <p:nvSpPr>
          <p:cNvPr id="8" name="TextBox 7"/>
          <p:cNvSpPr txBox="1"/>
          <p:nvPr/>
        </p:nvSpPr>
        <p:spPr>
          <a:xfrm>
            <a:off x="5478163" y="2867917"/>
            <a:ext cx="6142338"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sz="1950" b="1" i="0" u="none" dirty="0">
                <a:solidFill>
                  <a:srgbClr val="D9FF00"/>
                </a:solidFill>
                <a:latin typeface="Dela Gothic One"/>
              </a:rPr>
              <a:t>Q</a:t>
            </a:r>
            <a:r>
              <a:rPr lang="en-US" altLang="ja-JP" sz="1950" b="1" i="0" u="none" dirty="0">
                <a:solidFill>
                  <a:srgbClr val="D9FF00"/>
                </a:solidFill>
                <a:latin typeface="Dela Gothic One"/>
              </a:rPr>
              <a:t>4</a:t>
            </a:r>
            <a:r>
              <a:rPr sz="1950" b="1" i="0" u="none" dirty="0">
                <a:solidFill>
                  <a:srgbClr val="D9FF00"/>
                </a:solidFill>
                <a:latin typeface="Dela Gothic One"/>
              </a:rPr>
              <a:t>】</a:t>
            </a:r>
          </a:p>
        </p:txBody>
      </p:sp>
      <p:sp>
        <p:nvSpPr>
          <p:cNvPr id="9" name="TextBox 8"/>
          <p:cNvSpPr txBox="1"/>
          <p:nvPr/>
        </p:nvSpPr>
        <p:spPr>
          <a:xfrm>
            <a:off x="5334162" y="3346072"/>
            <a:ext cx="116997" cy="323165"/>
          </a:xfrm>
          <a:prstGeom prst="rect">
            <a:avLst/>
          </a:prstGeom>
          <a:noFill/>
        </p:spPr>
        <p:txBody>
          <a:bodyPr wrap="square" lIns="0" tIns="0" rIns="0" bIns="0" anchor="t">
            <a:spAutoFit/>
          </a:bodyPr>
          <a:lstStyle/>
          <a:p>
            <a:pPr algn="l"/>
            <a:r>
              <a:rPr sz="2100" b="1" i="0" u="none" dirty="0">
                <a:solidFill>
                  <a:srgbClr val="E2E8F0"/>
                </a:solidFill>
                <a:latin typeface="Noto Sans JP"/>
              </a:rPr>
              <a:t>•</a:t>
            </a:r>
          </a:p>
        </p:txBody>
      </p:sp>
      <p:sp>
        <p:nvSpPr>
          <p:cNvPr id="10" name="TextBox 9"/>
          <p:cNvSpPr txBox="1"/>
          <p:nvPr/>
        </p:nvSpPr>
        <p:spPr>
          <a:xfrm>
            <a:off x="5595158" y="3332210"/>
            <a:ext cx="5557354" cy="429798"/>
          </a:xfrm>
          <a:prstGeom prst="rect">
            <a:avLst/>
          </a:prstGeom>
          <a:noFill/>
        </p:spPr>
        <p:txBody>
          <a:bodyPr wrap="square" lIns="95250" tIns="0" rIns="0" bIns="0" anchor="t">
            <a:spAutoFit/>
          </a:bodyPr>
          <a:lstStyle/>
          <a:p>
            <a:pPr algn="l">
              <a:lnSpc>
                <a:spcPts val="3779"/>
              </a:lnSpc>
            </a:pPr>
            <a:r>
              <a:rPr sz="2100" b="1" i="0" u="none" dirty="0" err="1">
                <a:solidFill>
                  <a:srgbClr val="E2E8F0"/>
                </a:solidFill>
                <a:latin typeface="Noto Sans JP"/>
              </a:rPr>
              <a:t>木毛セメント板</a:t>
            </a:r>
            <a:r>
              <a:rPr lang="en-US" sz="2100" b="1" i="0" u="none" dirty="0">
                <a:solidFill>
                  <a:srgbClr val="E2E8F0"/>
                </a:solidFill>
                <a:latin typeface="Noto Sans JP"/>
              </a:rPr>
              <a:t>     </a:t>
            </a:r>
            <a:r>
              <a:rPr sz="2100" b="1" i="0" u="none" dirty="0">
                <a:solidFill>
                  <a:srgbClr val="E2E8F0"/>
                </a:solidFill>
                <a:latin typeface="Noto Sans JP"/>
              </a:rPr>
              <a:t>：</a:t>
            </a:r>
            <a:r>
              <a:rPr lang="en-US" sz="2100" b="1" i="0" u="none" dirty="0">
                <a:solidFill>
                  <a:srgbClr val="E2E8F0"/>
                </a:solidFill>
                <a:latin typeface="Noto Sans JP"/>
              </a:rPr>
              <a:t>****</a:t>
            </a:r>
            <a:r>
              <a:rPr sz="2100" b="1" i="0" u="none" dirty="0" err="1">
                <a:solidFill>
                  <a:srgbClr val="E2E8F0"/>
                </a:solidFill>
                <a:latin typeface="Noto Sans JP"/>
              </a:rPr>
              <a:t>人工</a:t>
            </a:r>
            <a:endParaRPr sz="2100" b="1" i="0" u="none" dirty="0">
              <a:solidFill>
                <a:srgbClr val="E2E8F0"/>
              </a:solidFill>
              <a:latin typeface="Noto Sans JP"/>
            </a:endParaRPr>
          </a:p>
        </p:txBody>
      </p:sp>
      <p:sp>
        <p:nvSpPr>
          <p:cNvPr id="11" name="TextBox 10"/>
          <p:cNvSpPr txBox="1"/>
          <p:nvPr/>
        </p:nvSpPr>
        <p:spPr>
          <a:xfrm>
            <a:off x="5334162" y="4028127"/>
            <a:ext cx="116997" cy="323165"/>
          </a:xfrm>
          <a:prstGeom prst="rect">
            <a:avLst/>
          </a:prstGeom>
          <a:noFill/>
        </p:spPr>
        <p:txBody>
          <a:bodyPr wrap="square" lIns="0" tIns="0" rIns="0" bIns="0" anchor="t">
            <a:spAutoFit/>
          </a:bodyPr>
          <a:lstStyle/>
          <a:p>
            <a:pPr algn="l"/>
            <a:r>
              <a:rPr sz="2100" b="1" i="0" u="none" dirty="0">
                <a:solidFill>
                  <a:srgbClr val="E2E8F0"/>
                </a:solidFill>
                <a:latin typeface="Noto Sans JP"/>
              </a:rPr>
              <a:t>•</a:t>
            </a:r>
          </a:p>
        </p:txBody>
      </p:sp>
      <p:sp>
        <p:nvSpPr>
          <p:cNvPr id="12" name="TextBox 11"/>
          <p:cNvSpPr txBox="1"/>
          <p:nvPr/>
        </p:nvSpPr>
        <p:spPr>
          <a:xfrm>
            <a:off x="5595158" y="3974810"/>
            <a:ext cx="5557354" cy="429798"/>
          </a:xfrm>
          <a:prstGeom prst="rect">
            <a:avLst/>
          </a:prstGeom>
          <a:noFill/>
        </p:spPr>
        <p:txBody>
          <a:bodyPr wrap="square" lIns="95250" tIns="0" rIns="0" bIns="0" anchor="t">
            <a:spAutoFit/>
          </a:bodyPr>
          <a:lstStyle/>
          <a:p>
            <a:pPr algn="l">
              <a:lnSpc>
                <a:spcPts val="3779"/>
              </a:lnSpc>
            </a:pPr>
            <a:r>
              <a:rPr sz="2100" b="1" i="0" u="none" dirty="0" err="1">
                <a:solidFill>
                  <a:srgbClr val="E2E8F0"/>
                </a:solidFill>
                <a:latin typeface="Noto Sans JP"/>
              </a:rPr>
              <a:t>ストランドボード</a:t>
            </a:r>
            <a:r>
              <a:rPr sz="2100" b="1" i="0" u="none" dirty="0">
                <a:solidFill>
                  <a:srgbClr val="E2E8F0"/>
                </a:solidFill>
                <a:latin typeface="Noto Sans JP"/>
              </a:rPr>
              <a:t>：</a:t>
            </a:r>
            <a:r>
              <a:rPr lang="ja-JP" altLang="en-US" sz="2100" b="1" i="0" u="none" dirty="0">
                <a:solidFill>
                  <a:srgbClr val="E2E8F0"/>
                </a:solidFill>
                <a:latin typeface="Noto Sans JP"/>
              </a:rPr>
              <a:t>***</a:t>
            </a:r>
            <a:r>
              <a:rPr lang="en-US" altLang="ja-JP" sz="2100" b="1" i="0" u="none" dirty="0">
                <a:solidFill>
                  <a:srgbClr val="E2E8F0"/>
                </a:solidFill>
                <a:latin typeface="Noto Sans JP"/>
              </a:rPr>
              <a:t>*</a:t>
            </a:r>
            <a:r>
              <a:rPr sz="2100" b="1" i="0" u="none" dirty="0" err="1">
                <a:solidFill>
                  <a:srgbClr val="E2E8F0"/>
                </a:solidFill>
                <a:latin typeface="Noto Sans JP"/>
              </a:rPr>
              <a:t>人工</a:t>
            </a:r>
            <a:endParaRPr sz="2100" b="1" i="0" u="none" dirty="0">
              <a:solidFill>
                <a:srgbClr val="E2E8F0"/>
              </a:solidFill>
              <a:latin typeface="Noto Sans JP"/>
            </a:endParaRPr>
          </a:p>
        </p:txBody>
      </p:sp>
      <p:sp>
        <p:nvSpPr>
          <p:cNvPr id="13" name="TextBox 12"/>
          <p:cNvSpPr txBox="1"/>
          <p:nvPr/>
        </p:nvSpPr>
        <p:spPr>
          <a:xfrm>
            <a:off x="5350960" y="4624337"/>
            <a:ext cx="116997" cy="323165"/>
          </a:xfrm>
          <a:prstGeom prst="rect">
            <a:avLst/>
          </a:prstGeom>
          <a:noFill/>
        </p:spPr>
        <p:txBody>
          <a:bodyPr wrap="square" lIns="0" tIns="0" rIns="0" bIns="0" anchor="t">
            <a:spAutoFit/>
          </a:bodyPr>
          <a:lstStyle/>
          <a:p>
            <a:pPr algn="l"/>
            <a:r>
              <a:rPr sz="2100" b="1" i="0" u="none" dirty="0">
                <a:solidFill>
                  <a:srgbClr val="E2E8F0"/>
                </a:solidFill>
                <a:latin typeface="Noto Sans JP"/>
              </a:rPr>
              <a:t>•</a:t>
            </a:r>
          </a:p>
        </p:txBody>
      </p:sp>
      <p:sp>
        <p:nvSpPr>
          <p:cNvPr id="14" name="TextBox 13"/>
          <p:cNvSpPr txBox="1"/>
          <p:nvPr/>
        </p:nvSpPr>
        <p:spPr>
          <a:xfrm>
            <a:off x="5595158" y="4517704"/>
            <a:ext cx="5557354" cy="429798"/>
          </a:xfrm>
          <a:prstGeom prst="rect">
            <a:avLst/>
          </a:prstGeom>
          <a:noFill/>
        </p:spPr>
        <p:txBody>
          <a:bodyPr wrap="square" lIns="95250" tIns="0" rIns="0" bIns="0" anchor="t">
            <a:spAutoFit/>
          </a:bodyPr>
          <a:lstStyle/>
          <a:p>
            <a:pPr algn="l">
              <a:lnSpc>
                <a:spcPts val="3779"/>
              </a:lnSpc>
            </a:pPr>
            <a:r>
              <a:rPr sz="2100" b="1" i="0" u="none" dirty="0" err="1">
                <a:solidFill>
                  <a:srgbClr val="E2E8F0"/>
                </a:solidFill>
                <a:latin typeface="Noto Sans JP"/>
              </a:rPr>
              <a:t>サカイリブ波板</a:t>
            </a:r>
            <a:r>
              <a:rPr lang="en-US" sz="2100" b="1" i="0" u="none" dirty="0">
                <a:solidFill>
                  <a:srgbClr val="E2E8F0"/>
                </a:solidFill>
                <a:latin typeface="Noto Sans JP"/>
              </a:rPr>
              <a:t>    </a:t>
            </a:r>
            <a:r>
              <a:rPr sz="2100" b="1" i="0" u="none" dirty="0">
                <a:solidFill>
                  <a:srgbClr val="E2E8F0"/>
                </a:solidFill>
                <a:latin typeface="Noto Sans JP"/>
              </a:rPr>
              <a:t>：</a:t>
            </a:r>
            <a:r>
              <a:rPr lang="ja-JP" altLang="en-US" sz="2100" b="1" i="0" u="none" dirty="0">
                <a:solidFill>
                  <a:srgbClr val="E2E8F0"/>
                </a:solidFill>
                <a:latin typeface="Noto Sans JP"/>
              </a:rPr>
              <a:t>****</a:t>
            </a:r>
            <a:r>
              <a:rPr sz="2100" b="1" i="0" u="none" dirty="0" err="1">
                <a:solidFill>
                  <a:srgbClr val="E2E8F0"/>
                </a:solidFill>
                <a:latin typeface="Noto Sans JP"/>
              </a:rPr>
              <a:t>人工</a:t>
            </a:r>
            <a:endParaRPr sz="2100" b="1" i="0" u="none" dirty="0">
              <a:solidFill>
                <a:srgbClr val="E2E8F0"/>
              </a:solidFill>
              <a:latin typeface="Noto Sans JP"/>
            </a:endParaRPr>
          </a:p>
        </p:txBody>
      </p:sp>
      <p:sp>
        <p:nvSpPr>
          <p:cNvPr id="15" name="TextBox 14"/>
          <p:cNvSpPr txBox="1"/>
          <p:nvPr/>
        </p:nvSpPr>
        <p:spPr>
          <a:xfrm>
            <a:off x="571500" y="317708"/>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4</a:t>
            </a:r>
            <a:r>
              <a:rPr sz="3000" b="1" i="0" u="none" dirty="0">
                <a:solidFill>
                  <a:srgbClr val="D9FF00"/>
                </a:solidFill>
                <a:latin typeface="ノスタルドット（M+）" panose="020B0302020203020207" pitchFamily="50" charset="-128"/>
                <a:ea typeface="ノスタルドット（M+）" panose="020B0302020203020207" pitchFamily="50" charset="-128"/>
              </a:rPr>
              <a:t>. </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マジックポイントが不足しているようだ</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endParaRPr sz="3000" b="1" i="0" u="none" dirty="0">
              <a:solidFill>
                <a:srgbClr val="D9FF00"/>
              </a:solidFill>
              <a:latin typeface="ノスタルドット（M+）" panose="020B0302020203020207" pitchFamily="50" charset="-128"/>
              <a:ea typeface="ノスタルドット（M+）" panose="020B0302020203020207" pitchFamily="50" charset="-128"/>
            </a:endParaRPr>
          </a:p>
        </p:txBody>
      </p:sp>
      <p:pic>
        <p:nvPicPr>
          <p:cNvPr id="17" name="図 16">
            <a:extLst>
              <a:ext uri="{FF2B5EF4-FFF2-40B4-BE49-F238E27FC236}">
                <a16:creationId xmlns:a16="http://schemas.microsoft.com/office/drawing/2014/main" id="{544EDFB8-4CA8-AC78-913B-1D4ED506014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71500" y="1148527"/>
            <a:ext cx="2630347" cy="2195640"/>
          </a:xfrm>
          <a:prstGeom prst="rect">
            <a:avLst/>
          </a:prstGeom>
          <a:ln>
            <a:noFill/>
          </a:ln>
          <a:effectLst>
            <a:softEdge rad="112500"/>
          </a:effectLst>
        </p:spPr>
      </p:pic>
      <p:pic>
        <p:nvPicPr>
          <p:cNvPr id="21" name="図 20">
            <a:extLst>
              <a:ext uri="{FF2B5EF4-FFF2-40B4-BE49-F238E27FC236}">
                <a16:creationId xmlns:a16="http://schemas.microsoft.com/office/drawing/2014/main" id="{A30B7F08-B8AA-7965-30BF-4A1E8271642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89210" y="4724205"/>
            <a:ext cx="3194925" cy="1797145"/>
          </a:xfrm>
          <a:prstGeom prst="rect">
            <a:avLst/>
          </a:prstGeom>
          <a:ln>
            <a:noFill/>
          </a:ln>
          <a:effectLst>
            <a:softEdge rad="112500"/>
          </a:effectLst>
        </p:spPr>
      </p:pic>
      <p:pic>
        <p:nvPicPr>
          <p:cNvPr id="19" name="図 18">
            <a:extLst>
              <a:ext uri="{FF2B5EF4-FFF2-40B4-BE49-F238E27FC236}">
                <a16:creationId xmlns:a16="http://schemas.microsoft.com/office/drawing/2014/main" id="{34248BC8-2F72-F3C2-6A2A-319ECE0BC60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2701659">
            <a:off x="2485813" y="2868089"/>
            <a:ext cx="2474815" cy="2483064"/>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 fill="hold"/>
                                        <p:tgtEl>
                                          <p:spTgt spid="2"/>
                                        </p:tgtEl>
                                      </p:cBhvr>
                                    </p:cmd>
                                  </p:childTnLst>
                                </p:cTn>
                              </p:par>
                              <p:par>
                                <p:cTn id="7" presetID="1" presetClass="mediacall" presetSubtype="0" fill="hold" nodeType="withEffect">
                                  <p:stCondLst>
                                    <p:cond delay="0"/>
                                  </p:stCondLst>
                                  <p:childTnLst>
                                    <p:cmd type="call" cmd="playFrom(0.0)">
                                      <p:cBhvr>
                                        <p:cTn id="8" dur="99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repeatCount="10000" fill="hold" display="0">
                  <p:stCondLst>
                    <p:cond delay="indefinite"/>
                  </p:stCondLst>
                  <p:endCondLst>
                    <p:cond evt="onStopAudio" delay="0">
                      <p:tgtEl>
                        <p:sldTgt/>
                      </p:tgtEl>
                    </p:cond>
                  </p:endCondLst>
                </p:cTn>
                <p:tgtEl>
                  <p:spTgt spid="2"/>
                </p:tgtEl>
              </p:cMediaNode>
            </p:audio>
            <p:audio>
              <p:cMediaNode vol="80000">
                <p:cTn id="10"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10" name="【効果音】いてつくはどう【ドラクエ】 - DQファンムービーズ">
            <a:hlinkClick r:id="" action="ppaction://media"/>
            <a:extLst>
              <a:ext uri="{FF2B5EF4-FFF2-40B4-BE49-F238E27FC236}">
                <a16:creationId xmlns:a16="http://schemas.microsoft.com/office/drawing/2014/main" id="{9443CCB4-655C-E6D6-F1FE-5EDA99437C6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20911" y="446978"/>
            <a:ext cx="609600" cy="609600"/>
          </a:xfrm>
          <a:prstGeom prst="rect">
            <a:avLst/>
          </a:prstGeom>
        </p:spPr>
      </p:pic>
      <p:pic>
        <p:nvPicPr>
          <p:cNvPr id="4" name="ミス">
            <a:hlinkClick r:id="" action="ppaction://media"/>
            <a:extLst>
              <a:ext uri="{FF2B5EF4-FFF2-40B4-BE49-F238E27FC236}">
                <a16:creationId xmlns:a16="http://schemas.microsoft.com/office/drawing/2014/main" id="{70010394-45A5-F3C2-ED4D-A8F64849F07E}"/>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446361" y="571500"/>
            <a:ext cx="609600" cy="609600"/>
          </a:xfrm>
          <a:prstGeom prst="rect">
            <a:avLst/>
          </a:prstGeom>
        </p:spPr>
      </p:pic>
      <p:pic>
        <p:nvPicPr>
          <p:cNvPr id="2" name="Picture 1" descr="image.png"/>
          <p:cNvPicPr>
            <a:picLocks noChangeAspect="1"/>
          </p:cNvPicPr>
          <p:nvPr/>
        </p:nvPicPr>
        <p:blipFill>
          <a:blip r:embed="rId7"/>
          <a:stretch>
            <a:fillRect/>
          </a:stretch>
        </p:blipFill>
        <p:spPr>
          <a:xfrm>
            <a:off x="571500" y="1612900"/>
            <a:ext cx="7140425" cy="4762500"/>
          </a:xfrm>
          <a:prstGeom prst="rect">
            <a:avLst/>
          </a:prstGeom>
        </p:spPr>
      </p:pic>
      <p:pic>
        <p:nvPicPr>
          <p:cNvPr id="3" name="Picture 2" descr="image.p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21450" y="250951"/>
            <a:ext cx="4330850" cy="2731167"/>
          </a:xfrm>
          <a:prstGeom prst="rect">
            <a:avLst/>
          </a:prstGeom>
        </p:spPr>
      </p:pic>
      <p:sp>
        <p:nvSpPr>
          <p:cNvPr id="5" name="TextBox 4"/>
          <p:cNvSpPr txBox="1"/>
          <p:nvPr/>
        </p:nvSpPr>
        <p:spPr>
          <a:xfrm>
            <a:off x="619125" y="1782067"/>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Q5</a:t>
            </a:r>
            <a:r>
              <a:rPr sz="1950" b="1" i="0" u="none" dirty="0">
                <a:solidFill>
                  <a:srgbClr val="D9FF00"/>
                </a:solidFill>
                <a:latin typeface="Dela Gothic One"/>
              </a:rPr>
              <a:t>】</a:t>
            </a:r>
            <a:r>
              <a:rPr lang="ja-JP" altLang="en-US" sz="1950" b="1" i="0" u="none" dirty="0">
                <a:solidFill>
                  <a:srgbClr val="D9FF00"/>
                </a:solidFill>
                <a:latin typeface="Dela Gothic One"/>
              </a:rPr>
              <a:t>材料の拾い出し</a:t>
            </a:r>
            <a:endParaRPr sz="1950" b="1" i="0" u="none" dirty="0">
              <a:solidFill>
                <a:srgbClr val="D9FF00"/>
              </a:solidFill>
              <a:latin typeface="Dela Gothic One"/>
            </a:endParaRPr>
          </a:p>
        </p:txBody>
      </p:sp>
      <p:pic>
        <p:nvPicPr>
          <p:cNvPr id="6" name="Picture 5" descr="image.png"/>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721450" y="253206"/>
            <a:ext cx="4321325" cy="2719387"/>
          </a:xfrm>
          <a:prstGeom prst="rect">
            <a:avLst/>
          </a:prstGeom>
          <a:ln>
            <a:noFill/>
          </a:ln>
          <a:effectLst>
            <a:softEdge rad="112500"/>
          </a:effectLst>
        </p:spPr>
      </p:pic>
      <p:sp>
        <p:nvSpPr>
          <p:cNvPr id="7" name="TextBox 6"/>
          <p:cNvSpPr txBox="1"/>
          <p:nvPr/>
        </p:nvSpPr>
        <p:spPr>
          <a:xfrm>
            <a:off x="1038225" y="3658492"/>
            <a:ext cx="57150" cy="171450"/>
          </a:xfrm>
          <a:prstGeom prst="rect">
            <a:avLst/>
          </a:prstGeom>
          <a:noFill/>
        </p:spPr>
        <p:txBody>
          <a:bodyPr wrap="square" lIns="0" tIns="0" rIns="0" bIns="0" anchor="t">
            <a:spAutoFit/>
          </a:bodyPr>
          <a:lstStyle/>
          <a:p>
            <a:pPr algn="l"/>
            <a:r>
              <a:rPr sz="1200" b="0" i="0" u="none">
                <a:solidFill>
                  <a:srgbClr val="E2E8F0"/>
                </a:solidFill>
                <a:latin typeface="Noto Sans JP"/>
              </a:rPr>
              <a:t>•</a:t>
            </a:r>
          </a:p>
        </p:txBody>
      </p:sp>
      <p:sp>
        <p:nvSpPr>
          <p:cNvPr id="9" name="TextBox 8"/>
          <p:cNvSpPr txBox="1"/>
          <p:nvPr/>
        </p:nvSpPr>
        <p:spPr>
          <a:xfrm>
            <a:off x="571500" y="57150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a:t>
            </a:r>
            <a:r>
              <a:rPr lang="en-US" sz="3000" b="1" i="0" u="none" dirty="0">
                <a:solidFill>
                  <a:srgbClr val="D9FF00"/>
                </a:solidFill>
                <a:latin typeface="ノスタルドット（M+）" panose="020B0302020203020207" pitchFamily="50" charset="-128"/>
                <a:ea typeface="ノスタルドット（M+）" panose="020B0302020203020207" pitchFamily="50" charset="-128"/>
              </a:rPr>
              <a:t>5</a:t>
            </a:r>
            <a:r>
              <a:rPr sz="3000" b="1" i="0" u="none" dirty="0">
                <a:solidFill>
                  <a:srgbClr val="D9FF00"/>
                </a:solidFill>
                <a:latin typeface="ノスタルドット（M+）" panose="020B0302020203020207" pitchFamily="50" charset="-128"/>
                <a:ea typeface="ノスタルドット（M+）" panose="020B0302020203020207" pitchFamily="50" charset="-128"/>
              </a:rPr>
              <a:t>. </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ダンジョン探索</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a:t>
            </a:r>
            <a:endParaRPr sz="3000" b="1" i="0" u="none" dirty="0">
              <a:solidFill>
                <a:srgbClr val="FFC000"/>
              </a:solidFill>
              <a:latin typeface="ノスタルドット（M+）" panose="020B0302020203020207" pitchFamily="50" charset="-128"/>
              <a:ea typeface="ノスタルドット（M+）" panose="020B0302020203020207" pitchFamily="50" charset="-128"/>
            </a:endParaRPr>
          </a:p>
        </p:txBody>
      </p:sp>
      <p:sp>
        <p:nvSpPr>
          <p:cNvPr id="11" name="TextBox 9">
            <a:extLst>
              <a:ext uri="{FF2B5EF4-FFF2-40B4-BE49-F238E27FC236}">
                <a16:creationId xmlns:a16="http://schemas.microsoft.com/office/drawing/2014/main" id="{CE4EBE77-F263-C493-25DA-7A178933F503}"/>
              </a:ext>
            </a:extLst>
          </p:cNvPr>
          <p:cNvSpPr txBox="1"/>
          <p:nvPr/>
        </p:nvSpPr>
        <p:spPr>
          <a:xfrm>
            <a:off x="767245" y="2206672"/>
            <a:ext cx="6954205" cy="3837461"/>
          </a:xfrm>
          <a:prstGeom prst="rect">
            <a:avLst/>
          </a:prstGeom>
          <a:noFill/>
        </p:spPr>
        <p:txBody>
          <a:bodyPr wrap="square" lIns="95250" tIns="0" rIns="0" bIns="0" anchor="t">
            <a:spAutoFit/>
          </a:bodyPr>
          <a:lstStyle/>
          <a:p>
            <a:pPr algn="l">
              <a:lnSpc>
                <a:spcPts val="3779"/>
              </a:lnSpc>
            </a:pPr>
            <a:r>
              <a:rPr lang="en-US" altLang="ja-JP" sz="2100" b="1" i="0" u="none" dirty="0">
                <a:solidFill>
                  <a:srgbClr val="E2E8F0"/>
                </a:solidFill>
                <a:latin typeface="Noto Sans JP"/>
              </a:rPr>
              <a:t>*******</a:t>
            </a:r>
            <a:r>
              <a:rPr lang="ja-JP" altLang="en-US" sz="2100" b="1" i="0" u="none" dirty="0">
                <a:solidFill>
                  <a:srgbClr val="E2E8F0"/>
                </a:solidFill>
                <a:latin typeface="Noto Sans JP"/>
              </a:rPr>
              <a:t>に使用されている全ての木材を拾い出せ！！</a:t>
            </a:r>
            <a:endParaRPr lang="en-US" altLang="ja-JP" sz="2100" b="1" i="0" u="none" dirty="0">
              <a:solidFill>
                <a:srgbClr val="E2E8F0"/>
              </a:solidFill>
              <a:latin typeface="Noto Sans JP"/>
            </a:endParaRPr>
          </a:p>
          <a:p>
            <a:pPr algn="l">
              <a:lnSpc>
                <a:spcPts val="3779"/>
              </a:lnSpc>
            </a:pPr>
            <a:r>
              <a:rPr lang="ja-JP" altLang="en-US" sz="2100" b="1" i="0" u="none" dirty="0">
                <a:solidFill>
                  <a:srgbClr val="E2E8F0"/>
                </a:solidFill>
                <a:latin typeface="Noto Sans JP"/>
              </a:rPr>
              <a:t>・・・と言いたいところだが、今回は時間が少ないので</a:t>
            </a:r>
            <a:endParaRPr lang="en-US" altLang="ja-JP" sz="2100" b="1" i="0" u="none" dirty="0">
              <a:solidFill>
                <a:srgbClr val="E2E8F0"/>
              </a:solidFill>
              <a:latin typeface="Noto Sans JP"/>
            </a:endParaRPr>
          </a:p>
          <a:p>
            <a:pPr algn="l">
              <a:lnSpc>
                <a:spcPts val="3779"/>
              </a:lnSpc>
            </a:pPr>
            <a:r>
              <a:rPr lang="ja-JP" altLang="en-US" sz="2100" b="1" i="0" u="none" dirty="0">
                <a:solidFill>
                  <a:srgbClr val="E2E8F0"/>
                </a:solidFill>
                <a:latin typeface="Noto Sans JP"/>
              </a:rPr>
              <a:t>下記の材料を正確に拾い出せ。木材屋に発注した枚数。</a:t>
            </a:r>
            <a:endParaRPr lang="en-US" altLang="ja-JP" sz="2100" b="1" i="0" u="none" dirty="0">
              <a:solidFill>
                <a:srgbClr val="E2E8F0"/>
              </a:solidFill>
              <a:latin typeface="Noto Sans JP"/>
            </a:endParaRPr>
          </a:p>
          <a:p>
            <a:pPr algn="l">
              <a:lnSpc>
                <a:spcPts val="3779"/>
              </a:lnSpc>
            </a:pPr>
            <a:endParaRPr lang="en-US" sz="2100" b="1" dirty="0">
              <a:solidFill>
                <a:srgbClr val="E2E8F0"/>
              </a:solidFill>
              <a:latin typeface="Noto Sans JP"/>
            </a:endParaRPr>
          </a:p>
          <a:p>
            <a:pPr algn="l">
              <a:lnSpc>
                <a:spcPts val="3779"/>
              </a:lnSpc>
            </a:pPr>
            <a:r>
              <a:rPr lang="ja-JP" altLang="en-US" sz="2100" b="1" i="0" u="none" dirty="0">
                <a:solidFill>
                  <a:srgbClr val="E2E8F0"/>
                </a:solidFill>
                <a:latin typeface="Noto Sans JP"/>
              </a:rPr>
              <a:t>（内外壁）ラワン合板</a:t>
            </a:r>
            <a:r>
              <a:rPr lang="en-US" altLang="ja-JP" sz="2100" b="1" i="0" u="none" dirty="0">
                <a:solidFill>
                  <a:srgbClr val="E2E8F0"/>
                </a:solidFill>
                <a:latin typeface="Noto Sans JP"/>
              </a:rPr>
              <a:t>4×8</a:t>
            </a:r>
            <a:r>
              <a:rPr lang="ja-JP" altLang="en-US" sz="2100" b="1" i="0" u="none" dirty="0">
                <a:solidFill>
                  <a:srgbClr val="E2E8F0"/>
                </a:solidFill>
                <a:latin typeface="Noto Sans JP"/>
              </a:rPr>
              <a:t>　</a:t>
            </a:r>
            <a:r>
              <a:rPr lang="en-US" altLang="ja-JP" sz="2100" b="1" i="0" u="none" dirty="0">
                <a:solidFill>
                  <a:srgbClr val="E2E8F0"/>
                </a:solidFill>
                <a:latin typeface="Noto Sans JP"/>
              </a:rPr>
              <a:t>12㎜</a:t>
            </a:r>
            <a:r>
              <a:rPr lang="ja-JP" altLang="en-US" sz="2100" b="1" i="0" u="none" dirty="0">
                <a:solidFill>
                  <a:srgbClr val="E2E8F0"/>
                </a:solidFill>
                <a:latin typeface="Noto Sans JP"/>
              </a:rPr>
              <a:t>　　　　　　　　　　＿＿枚</a:t>
            </a:r>
          </a:p>
          <a:p>
            <a:pPr algn="l">
              <a:lnSpc>
                <a:spcPts val="3779"/>
              </a:lnSpc>
            </a:pPr>
            <a:r>
              <a:rPr lang="ja-JP" altLang="en-US" sz="2100" b="1" i="0" u="none" dirty="0">
                <a:solidFill>
                  <a:srgbClr val="E2E8F0"/>
                </a:solidFill>
                <a:latin typeface="Noto Sans JP"/>
              </a:rPr>
              <a:t>（</a:t>
            </a:r>
            <a:r>
              <a:rPr lang="en-US" altLang="ja-JP" sz="2100" b="1" i="0" u="none" dirty="0">
                <a:solidFill>
                  <a:srgbClr val="E2E8F0"/>
                </a:solidFill>
                <a:latin typeface="Noto Sans JP"/>
              </a:rPr>
              <a:t>2F</a:t>
            </a:r>
            <a:r>
              <a:rPr lang="ja-JP" altLang="en-US" sz="2100" b="1" i="0" u="none" dirty="0">
                <a:solidFill>
                  <a:srgbClr val="E2E8F0"/>
                </a:solidFill>
                <a:latin typeface="Noto Sans JP"/>
              </a:rPr>
              <a:t>開口枠）ラワン合板</a:t>
            </a:r>
            <a:r>
              <a:rPr lang="en-US" altLang="ja-JP" sz="2100" b="1" i="0" u="none" dirty="0">
                <a:solidFill>
                  <a:srgbClr val="E2E8F0"/>
                </a:solidFill>
                <a:latin typeface="Noto Sans JP"/>
              </a:rPr>
              <a:t>3×6</a:t>
            </a:r>
            <a:r>
              <a:rPr lang="ja-JP" altLang="en-US" sz="2100" b="1" i="0" u="none" dirty="0">
                <a:solidFill>
                  <a:srgbClr val="E2E8F0"/>
                </a:solidFill>
                <a:latin typeface="Noto Sans JP"/>
              </a:rPr>
              <a:t>　</a:t>
            </a:r>
            <a:r>
              <a:rPr lang="en-US" altLang="ja-JP" sz="2100" b="1" i="0" u="none" dirty="0">
                <a:solidFill>
                  <a:srgbClr val="E2E8F0"/>
                </a:solidFill>
                <a:latin typeface="Noto Sans JP"/>
              </a:rPr>
              <a:t>5.5㎜</a:t>
            </a:r>
            <a:r>
              <a:rPr lang="ja-JP" altLang="en-US" sz="2100" b="1" i="0" u="none" dirty="0">
                <a:solidFill>
                  <a:srgbClr val="E2E8F0"/>
                </a:solidFill>
                <a:latin typeface="Noto Sans JP"/>
              </a:rPr>
              <a:t>　　　　　　　  ＿＿枚</a:t>
            </a:r>
          </a:p>
          <a:p>
            <a:pPr algn="l">
              <a:lnSpc>
                <a:spcPts val="3779"/>
              </a:lnSpc>
            </a:pPr>
            <a:r>
              <a:rPr lang="ja-JP" altLang="en-US" sz="2100" b="1" i="0" u="none" dirty="0">
                <a:solidFill>
                  <a:srgbClr val="E2E8F0"/>
                </a:solidFill>
                <a:latin typeface="Noto Sans JP"/>
              </a:rPr>
              <a:t>（開口枠）曲げラワン合板</a:t>
            </a:r>
            <a:r>
              <a:rPr lang="en-US" altLang="ja-JP" sz="2100" b="1" i="0" u="none" dirty="0">
                <a:solidFill>
                  <a:srgbClr val="E2E8F0"/>
                </a:solidFill>
                <a:latin typeface="Noto Sans JP"/>
              </a:rPr>
              <a:t>3×6</a:t>
            </a:r>
            <a:r>
              <a:rPr lang="ja-JP" altLang="en-US" sz="2100" b="1" i="0" u="none" dirty="0">
                <a:solidFill>
                  <a:srgbClr val="E2E8F0"/>
                </a:solidFill>
                <a:latin typeface="Noto Sans JP"/>
              </a:rPr>
              <a:t>　</a:t>
            </a:r>
            <a:r>
              <a:rPr lang="en-US" altLang="ja-JP" sz="2100" b="1" i="0" u="none" dirty="0">
                <a:solidFill>
                  <a:srgbClr val="E2E8F0"/>
                </a:solidFill>
                <a:latin typeface="Noto Sans JP"/>
              </a:rPr>
              <a:t>15㎜               </a:t>
            </a:r>
            <a:r>
              <a:rPr lang="ja-JP" altLang="en-US" sz="2100" b="1" dirty="0">
                <a:solidFill>
                  <a:srgbClr val="E2E8F0"/>
                </a:solidFill>
                <a:latin typeface="Noto Sans JP"/>
              </a:rPr>
              <a:t>　　</a:t>
            </a:r>
            <a:r>
              <a:rPr lang="ja-JP" altLang="en-US" sz="2100" b="1" i="0" u="none" dirty="0">
                <a:solidFill>
                  <a:srgbClr val="E2E8F0"/>
                </a:solidFill>
                <a:latin typeface="Noto Sans JP"/>
              </a:rPr>
              <a:t>＿＿枚</a:t>
            </a:r>
          </a:p>
          <a:p>
            <a:pPr algn="l">
              <a:lnSpc>
                <a:spcPts val="3779"/>
              </a:lnSpc>
            </a:pPr>
            <a:r>
              <a:rPr lang="ja-JP" altLang="en-US" sz="2100" b="1" i="0" u="none" dirty="0">
                <a:solidFill>
                  <a:srgbClr val="E2E8F0"/>
                </a:solidFill>
                <a:latin typeface="Noto Sans JP"/>
              </a:rPr>
              <a:t>（開口枠）ラワン合板</a:t>
            </a:r>
            <a:r>
              <a:rPr lang="en-US" altLang="ja-JP" sz="2100" b="1" i="0" u="none" dirty="0">
                <a:solidFill>
                  <a:srgbClr val="E2E8F0"/>
                </a:solidFill>
                <a:latin typeface="Noto Sans JP"/>
              </a:rPr>
              <a:t>3×6</a:t>
            </a:r>
            <a:r>
              <a:rPr lang="ja-JP" altLang="en-US" sz="2100" b="1" i="0" u="none" dirty="0">
                <a:solidFill>
                  <a:srgbClr val="E2E8F0"/>
                </a:solidFill>
                <a:latin typeface="Noto Sans JP"/>
              </a:rPr>
              <a:t>　</a:t>
            </a:r>
            <a:r>
              <a:rPr lang="en-US" altLang="ja-JP" sz="2100" b="1" i="0" u="none" dirty="0">
                <a:solidFill>
                  <a:srgbClr val="E2E8F0"/>
                </a:solidFill>
                <a:latin typeface="Noto Sans JP"/>
              </a:rPr>
              <a:t>15㎜</a:t>
            </a:r>
            <a:r>
              <a:rPr lang="ja-JP" altLang="en-US" sz="2100" b="1" i="0" u="none" dirty="0">
                <a:solidFill>
                  <a:srgbClr val="E2E8F0"/>
                </a:solidFill>
                <a:latin typeface="Noto Sans JP"/>
              </a:rPr>
              <a:t>　　　　            　　＿＿枚</a:t>
            </a:r>
            <a:endParaRPr lang="en-US" sz="2100" b="1" i="0" u="none" dirty="0">
              <a:solidFill>
                <a:srgbClr val="E2E8F0"/>
              </a:solidFill>
              <a:latin typeface="Noto Sans JP"/>
            </a:endParaRPr>
          </a:p>
        </p:txBody>
      </p:sp>
      <p:pic>
        <p:nvPicPr>
          <p:cNvPr id="13" name="図 12">
            <a:extLst>
              <a:ext uri="{FF2B5EF4-FFF2-40B4-BE49-F238E27FC236}">
                <a16:creationId xmlns:a16="http://schemas.microsoft.com/office/drawing/2014/main" id="{111017FE-4C01-F640-E114-8FB403839AA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9774487" y="3054855"/>
            <a:ext cx="2070996" cy="3730409"/>
          </a:xfrm>
          <a:prstGeom prst="rect">
            <a:avLst/>
          </a:prstGeom>
          <a:ln>
            <a:noFill/>
          </a:ln>
          <a:effectLst>
            <a:softEdge rad="112500"/>
          </a:effectLst>
        </p:spPr>
      </p:pic>
      <p:pic>
        <p:nvPicPr>
          <p:cNvPr id="15" name="図 14">
            <a:extLst>
              <a:ext uri="{FF2B5EF4-FFF2-40B4-BE49-F238E27FC236}">
                <a16:creationId xmlns:a16="http://schemas.microsoft.com/office/drawing/2014/main" id="{9E7A7E0E-C439-F8D3-95A9-AA0DFDE16FF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0563175" y="5358969"/>
            <a:ext cx="787148" cy="1245825"/>
          </a:xfrm>
          <a:prstGeom prst="rect">
            <a:avLst/>
          </a:prstGeom>
          <a:ln>
            <a:noFill/>
          </a:ln>
          <a:effectLst>
            <a:softEdge rad="112500"/>
          </a:effectLst>
        </p:spPr>
      </p:pic>
      <p:pic>
        <p:nvPicPr>
          <p:cNvPr id="17" name="図 16">
            <a:extLst>
              <a:ext uri="{FF2B5EF4-FFF2-40B4-BE49-F238E27FC236}">
                <a16:creationId xmlns:a16="http://schemas.microsoft.com/office/drawing/2014/main" id="{0EF831E0-9C9B-3A4D-C66D-59688A71FEF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16200000">
            <a:off x="6886257" y="3766476"/>
            <a:ext cx="3557590" cy="2237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0" fill="hold"/>
                                        <p:tgtEl>
                                          <p:spTgt spid="4"/>
                                        </p:tgtEl>
                                      </p:cBhvr>
                                    </p:cmd>
                                  </p:childTnLst>
                                </p:cTn>
                              </p:par>
                              <p:par>
                                <p:cTn id="7" presetID="1" presetClass="mediacall" presetSubtype="0" fill="hold" nodeType="withEffect">
                                  <p:stCondLst>
                                    <p:cond delay="0"/>
                                  </p:stCondLst>
                                  <p:childTnLst>
                                    <p:cmd type="call" cmd="playFrom(0.0)">
                                      <p:cBhvr>
                                        <p:cTn id="8" dur="34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4"/>
                </p:tgtEl>
              </p:cMediaNode>
            </p:audio>
            <p:audio>
              <p:cMediaNode vol="80000">
                <p:cTn id="10"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2" name="dragon-quest-spell">
            <a:hlinkClick r:id="" action="ppaction://media"/>
            <a:extLst>
              <a:ext uri="{FF2B5EF4-FFF2-40B4-BE49-F238E27FC236}">
                <a16:creationId xmlns:a16="http://schemas.microsoft.com/office/drawing/2014/main" id="{974594FA-4557-A358-4ABF-C60FB33CCA5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10900" y="5288463"/>
            <a:ext cx="609600" cy="609600"/>
          </a:xfrm>
          <a:prstGeom prst="rect">
            <a:avLst/>
          </a:prstGeom>
        </p:spPr>
      </p:pic>
      <p:pic>
        <p:nvPicPr>
          <p:cNvPr id="3" name="Picture 2" descr="image.png"/>
          <p:cNvPicPr>
            <a:picLocks noChangeAspect="1"/>
          </p:cNvPicPr>
          <p:nvPr/>
        </p:nvPicPr>
        <p:blipFill>
          <a:blip r:embed="rId5"/>
          <a:stretch>
            <a:fillRect/>
          </a:stretch>
        </p:blipFill>
        <p:spPr>
          <a:xfrm>
            <a:off x="356507" y="2723787"/>
            <a:ext cx="9734550" cy="2869476"/>
          </a:xfrm>
          <a:prstGeom prst="rect">
            <a:avLst/>
          </a:prstGeom>
        </p:spPr>
      </p:pic>
      <p:sp>
        <p:nvSpPr>
          <p:cNvPr id="6" name="TextBox 5"/>
          <p:cNvSpPr txBox="1"/>
          <p:nvPr/>
        </p:nvSpPr>
        <p:spPr>
          <a:xfrm>
            <a:off x="571500" y="2815655"/>
            <a:ext cx="9290957" cy="2762295"/>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Q6</a:t>
            </a:r>
            <a:r>
              <a:rPr sz="1950" b="1" i="0" u="none" dirty="0">
                <a:solidFill>
                  <a:srgbClr val="D9FF00"/>
                </a:solidFill>
                <a:latin typeface="Dela Gothic One"/>
              </a:rPr>
              <a:t>】</a:t>
            </a:r>
            <a:endParaRPr lang="en-US" sz="1950" b="1" i="0" u="none" dirty="0">
              <a:solidFill>
                <a:srgbClr val="D9FF00"/>
              </a:solidFill>
              <a:latin typeface="Dela Gothic One"/>
            </a:endParaRPr>
          </a:p>
          <a:p>
            <a:pPr algn="l"/>
            <a:endParaRPr lang="ja-JP" altLang="en-US" sz="1600" b="1" i="0" u="none" dirty="0">
              <a:solidFill>
                <a:schemeClr val="bg1">
                  <a:lumMod val="95000"/>
                </a:schemeClr>
              </a:solidFill>
              <a:latin typeface="Dela Gothic One"/>
            </a:endParaRPr>
          </a:p>
          <a:p>
            <a:pPr algn="l"/>
            <a:r>
              <a:rPr lang="ja-JP" altLang="en-US" sz="1600" b="1" i="0" u="none" dirty="0">
                <a:solidFill>
                  <a:schemeClr val="bg1">
                    <a:lumMod val="95000"/>
                  </a:schemeClr>
                </a:solidFill>
                <a:latin typeface="Dela Gothic One"/>
              </a:rPr>
              <a:t>“当初</a:t>
            </a:r>
            <a:r>
              <a:rPr lang="en-US" altLang="ja-JP" sz="1600" b="1" i="0" u="none" dirty="0">
                <a:solidFill>
                  <a:schemeClr val="bg1">
                    <a:lumMod val="95000"/>
                  </a:schemeClr>
                </a:solidFill>
                <a:latin typeface="Dela Gothic One"/>
              </a:rPr>
              <a:t>********</a:t>
            </a:r>
            <a:r>
              <a:rPr lang="ja-JP" altLang="en-US" sz="1600" b="1" i="0" u="none" dirty="0">
                <a:solidFill>
                  <a:schemeClr val="bg1">
                    <a:lumMod val="95000"/>
                  </a:schemeClr>
                </a:solidFill>
                <a:latin typeface="Dela Gothic One"/>
              </a:rPr>
              <a:t>”と“変更後</a:t>
            </a:r>
            <a:r>
              <a:rPr lang="en-US" altLang="ja-JP" sz="1600" b="1" i="0" u="none" dirty="0">
                <a:solidFill>
                  <a:schemeClr val="bg1">
                    <a:lumMod val="95000"/>
                  </a:schemeClr>
                </a:solidFill>
                <a:latin typeface="Dela Gothic One"/>
              </a:rPr>
              <a:t>**********</a:t>
            </a:r>
            <a:r>
              <a:rPr lang="ja-JP" altLang="en-US" sz="1600" b="1" i="0" u="none" dirty="0">
                <a:solidFill>
                  <a:schemeClr val="bg1">
                    <a:lumMod val="95000"/>
                  </a:schemeClr>
                </a:solidFill>
                <a:latin typeface="Dela Gothic One"/>
              </a:rPr>
              <a:t>”を見比べて分析せよ。</a:t>
            </a:r>
          </a:p>
          <a:p>
            <a:pPr algn="l"/>
            <a:endParaRPr lang="ja-JP" altLang="en-US" sz="1600" b="1" i="0" u="none" dirty="0">
              <a:solidFill>
                <a:schemeClr val="bg1">
                  <a:lumMod val="95000"/>
                </a:schemeClr>
              </a:solidFill>
              <a:latin typeface="Dela Gothic One"/>
            </a:endParaRPr>
          </a:p>
          <a:p>
            <a:pPr algn="l"/>
            <a:r>
              <a:rPr lang="ja-JP" altLang="en-US" sz="1600" b="1" dirty="0">
                <a:solidFill>
                  <a:schemeClr val="bg1">
                    <a:lumMod val="95000"/>
                  </a:schemeClr>
                </a:solidFill>
                <a:latin typeface="Dela Gothic One"/>
              </a:rPr>
              <a:t>⑴どこが変更になっている？</a:t>
            </a:r>
            <a:endParaRPr lang="en-US" altLang="ja-JP" sz="1600" b="1" dirty="0">
              <a:solidFill>
                <a:schemeClr val="bg1">
                  <a:lumMod val="95000"/>
                </a:schemeClr>
              </a:solidFill>
              <a:latin typeface="Dela Gothic One"/>
            </a:endParaRPr>
          </a:p>
          <a:p>
            <a:pPr algn="l"/>
            <a:endParaRPr lang="en-US" altLang="ja-JP" sz="1600" b="1" i="0" u="none" dirty="0">
              <a:solidFill>
                <a:schemeClr val="bg1">
                  <a:lumMod val="95000"/>
                </a:schemeClr>
              </a:solidFill>
              <a:latin typeface="Dela Gothic One"/>
            </a:endParaRPr>
          </a:p>
          <a:p>
            <a:pPr algn="l"/>
            <a:r>
              <a:rPr lang="ja-JP" altLang="en-US" sz="1600" b="1" dirty="0">
                <a:solidFill>
                  <a:schemeClr val="bg1">
                    <a:lumMod val="95000"/>
                  </a:schemeClr>
                </a:solidFill>
                <a:latin typeface="Dela Gothic One"/>
              </a:rPr>
              <a:t>⑵その変更をすることで、コスト・構造にどんな減額メリットがある？</a:t>
            </a:r>
            <a:endParaRPr lang="en-US" altLang="ja-JP" sz="1600" b="1" dirty="0">
              <a:solidFill>
                <a:schemeClr val="bg1">
                  <a:lumMod val="95000"/>
                </a:schemeClr>
              </a:solidFill>
              <a:latin typeface="Dela Gothic One"/>
            </a:endParaRPr>
          </a:p>
          <a:p>
            <a:pPr algn="l"/>
            <a:endParaRPr lang="en-US" altLang="ja-JP" sz="1600" b="1" i="0" u="none" dirty="0">
              <a:solidFill>
                <a:schemeClr val="bg1">
                  <a:lumMod val="95000"/>
                </a:schemeClr>
              </a:solidFill>
              <a:latin typeface="Dela Gothic One"/>
            </a:endParaRPr>
          </a:p>
          <a:p>
            <a:pPr algn="l"/>
            <a:r>
              <a:rPr lang="ja-JP" altLang="en-US" sz="1600" b="1" dirty="0">
                <a:solidFill>
                  <a:schemeClr val="bg1">
                    <a:lumMod val="95000"/>
                  </a:schemeClr>
                </a:solidFill>
                <a:latin typeface="Dela Gothic One"/>
              </a:rPr>
              <a:t>⑶その変更によって</a:t>
            </a:r>
            <a:r>
              <a:rPr lang="en-US" altLang="ja-JP" sz="1600" b="1" dirty="0">
                <a:solidFill>
                  <a:schemeClr val="bg1">
                    <a:lumMod val="95000"/>
                  </a:schemeClr>
                </a:solidFill>
                <a:latin typeface="Dela Gothic One"/>
              </a:rPr>
              <a:t>*******</a:t>
            </a:r>
            <a:r>
              <a:rPr lang="ja-JP" altLang="en-US" sz="1600" b="1" dirty="0">
                <a:solidFill>
                  <a:schemeClr val="bg1">
                    <a:lumMod val="95000"/>
                  </a:schemeClr>
                </a:solidFill>
                <a:latin typeface="Dela Gothic One"/>
              </a:rPr>
              <a:t>両方合わせていくらの減額になった？</a:t>
            </a:r>
            <a:endParaRPr lang="en-US" altLang="ja-JP" sz="1600" b="1" dirty="0">
              <a:solidFill>
                <a:schemeClr val="bg1">
                  <a:lumMod val="95000"/>
                </a:schemeClr>
              </a:solidFill>
              <a:latin typeface="Dela Gothic One"/>
            </a:endParaRPr>
          </a:p>
          <a:p>
            <a:pPr algn="l"/>
            <a:r>
              <a:rPr lang="ja-JP" altLang="en-US" sz="1600" b="1" i="0" u="none" dirty="0">
                <a:solidFill>
                  <a:schemeClr val="bg1">
                    <a:lumMod val="95000"/>
                  </a:schemeClr>
                </a:solidFill>
                <a:latin typeface="Dela Gothic One"/>
              </a:rPr>
              <a:t>　</a:t>
            </a:r>
            <a:r>
              <a:rPr lang="en-US" altLang="ja-JP" sz="1600" b="1" i="0" u="none" dirty="0">
                <a:solidFill>
                  <a:schemeClr val="bg1">
                    <a:lumMod val="95000"/>
                  </a:schemeClr>
                </a:solidFill>
                <a:latin typeface="Dela Gothic One"/>
              </a:rPr>
              <a:t>※</a:t>
            </a:r>
            <a:r>
              <a:rPr lang="ja-JP" altLang="en-US" sz="1600" b="1" i="0" u="none" dirty="0">
                <a:solidFill>
                  <a:schemeClr val="bg1">
                    <a:lumMod val="95000"/>
                  </a:schemeClr>
                </a:solidFill>
                <a:latin typeface="Dela Gothic One"/>
              </a:rPr>
              <a:t>取付費は含まず、製作費のみの比較</a:t>
            </a:r>
          </a:p>
          <a:p>
            <a:pPr algn="l"/>
            <a:endParaRPr sz="1600" b="1" i="0" u="none" dirty="0">
              <a:solidFill>
                <a:srgbClr val="D9FF00"/>
              </a:solidFill>
              <a:latin typeface="Dela Gothic One"/>
            </a:endParaRPr>
          </a:p>
        </p:txBody>
      </p:sp>
      <p:sp>
        <p:nvSpPr>
          <p:cNvPr id="8" name="TextBox 7"/>
          <p:cNvSpPr txBox="1"/>
          <p:nvPr/>
        </p:nvSpPr>
        <p:spPr>
          <a:xfrm>
            <a:off x="571500" y="57150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a:t>
            </a:r>
            <a:r>
              <a:rPr lang="en-US" sz="3000" b="1" i="0" u="none" dirty="0">
                <a:solidFill>
                  <a:srgbClr val="D9FF00"/>
                </a:solidFill>
                <a:latin typeface="ノスタルドット（M+）" panose="020B0302020203020207" pitchFamily="50" charset="-128"/>
                <a:ea typeface="ノスタルドット（M+）" panose="020B0302020203020207" pitchFamily="50" charset="-128"/>
              </a:rPr>
              <a:t>6</a:t>
            </a:r>
            <a:r>
              <a:rPr sz="3000" b="1" i="0" u="none" dirty="0">
                <a:solidFill>
                  <a:srgbClr val="D9FF00"/>
                </a:solidFill>
                <a:latin typeface="ノスタルドット（M+）" panose="020B0302020203020207" pitchFamily="50" charset="-128"/>
                <a:ea typeface="ノスタルドット（M+）" panose="020B0302020203020207" pitchFamily="50" charset="-128"/>
              </a:rPr>
              <a:t>. </a:t>
            </a:r>
            <a:r>
              <a:rPr lang="ja-JP" altLang="en-US" sz="3000" b="1" i="0" u="none" dirty="0">
                <a:solidFill>
                  <a:srgbClr val="D9FF00"/>
                </a:solidFill>
                <a:latin typeface="ノスタルドット（M+）" panose="020B0302020203020207" pitchFamily="50" charset="-128"/>
                <a:ea typeface="ノスタルドット（M+）" panose="020B0302020203020207" pitchFamily="50" charset="-128"/>
              </a:rPr>
              <a:t>減額の提案、そして</a:t>
            </a:r>
            <a:endParaRPr sz="3000" b="1" i="0" u="none" dirty="0">
              <a:solidFill>
                <a:srgbClr val="94A3B8"/>
              </a:solidFill>
              <a:latin typeface="ノスタルドット（M+）" panose="020B0302020203020207" pitchFamily="50" charset="-128"/>
              <a:ea typeface="ノスタルドット（M+）" panose="020B0302020203020207" pitchFamily="50" charset="-128"/>
            </a:endParaRPr>
          </a:p>
        </p:txBody>
      </p:sp>
      <p:sp>
        <p:nvSpPr>
          <p:cNvPr id="12" name="TextBox 5">
            <a:extLst>
              <a:ext uri="{FF2B5EF4-FFF2-40B4-BE49-F238E27FC236}">
                <a16:creationId xmlns:a16="http://schemas.microsoft.com/office/drawing/2014/main" id="{CC6BF281-4082-B3A5-92CD-A2BEEB4AE50E}"/>
              </a:ext>
            </a:extLst>
          </p:cNvPr>
          <p:cNvSpPr txBox="1"/>
          <p:nvPr/>
        </p:nvSpPr>
        <p:spPr>
          <a:xfrm>
            <a:off x="356507" y="1264737"/>
            <a:ext cx="11478986" cy="900246"/>
          </a:xfrm>
          <a:prstGeom prst="rect">
            <a:avLst/>
          </a:prstGeom>
          <a:noFill/>
        </p:spPr>
        <p:txBody>
          <a:bodyPr wrap="square" lIns="0" tIns="0" rIns="0" bIns="0" anchor="t">
            <a:spAutoFit/>
          </a:bodyPr>
          <a:lstStyle/>
          <a:p>
            <a:pPr algn="l"/>
            <a:r>
              <a:rPr lang="en-US" altLang="ja-JP" sz="1950" b="1" i="0" u="none" dirty="0">
                <a:solidFill>
                  <a:srgbClr val="D9FF00"/>
                </a:solidFill>
                <a:latin typeface="Dela Gothic One"/>
              </a:rPr>
              <a:t>*********************************</a:t>
            </a:r>
            <a:r>
              <a:rPr lang="ja-JP" altLang="en-US" sz="1950" b="1" i="0" u="none" dirty="0">
                <a:solidFill>
                  <a:srgbClr val="D9FF00"/>
                </a:solidFill>
                <a:latin typeface="Dela Gothic One"/>
              </a:rPr>
              <a:t>。</a:t>
            </a:r>
            <a:endParaRPr lang="en-US" altLang="ja-JP" sz="1950" b="1" i="0" u="none" dirty="0">
              <a:solidFill>
                <a:srgbClr val="D9FF00"/>
              </a:solidFill>
              <a:latin typeface="Dela Gothic One"/>
            </a:endParaRPr>
          </a:p>
          <a:p>
            <a:pPr algn="l"/>
            <a:r>
              <a:rPr lang="ja-JP" altLang="en-US" sz="1950" b="1" i="0" u="none" dirty="0">
                <a:solidFill>
                  <a:srgbClr val="D9FF00"/>
                </a:solidFill>
                <a:latin typeface="Dela Gothic One"/>
              </a:rPr>
              <a:t>当初は</a:t>
            </a:r>
            <a:r>
              <a:rPr lang="en-US" altLang="ja-JP" sz="1950" b="1" i="0" u="none" dirty="0">
                <a:solidFill>
                  <a:srgbClr val="D9FF00"/>
                </a:solidFill>
                <a:latin typeface="Dela Gothic One"/>
              </a:rPr>
              <a:t>********************</a:t>
            </a:r>
            <a:r>
              <a:rPr lang="ja-JP" altLang="en-US" sz="1950" b="1" i="0" u="none" dirty="0">
                <a:solidFill>
                  <a:srgbClr val="D9FF00"/>
                </a:solidFill>
                <a:latin typeface="Dela Gothic One"/>
              </a:rPr>
              <a:t>予定だったが、コスト増大の危機に直面した。</a:t>
            </a:r>
          </a:p>
          <a:p>
            <a:pPr algn="l"/>
            <a:endParaRPr sz="1950" b="1" i="0" u="none" dirty="0">
              <a:solidFill>
                <a:srgbClr val="D9FF00"/>
              </a:solidFill>
              <a:latin typeface="Dela Gothic On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EF24C-BC4D-24DA-7720-1FACED4CF655}"/>
            </a:ext>
          </a:extLst>
        </p:cNvPr>
        <p:cNvGrpSpPr/>
        <p:nvPr/>
      </p:nvGrpSpPr>
      <p:grpSpPr>
        <a:xfrm>
          <a:off x="0" y="0"/>
          <a:ext cx="0" cy="0"/>
          <a:chOff x="0" y="0"/>
          <a:chExt cx="0" cy="0"/>
        </a:xfrm>
      </p:grpSpPr>
      <p:pic>
        <p:nvPicPr>
          <p:cNvPr id="5" name="階段">
            <a:hlinkClick r:id="" action="ppaction://media"/>
            <a:extLst>
              <a:ext uri="{FF2B5EF4-FFF2-40B4-BE49-F238E27FC236}">
                <a16:creationId xmlns:a16="http://schemas.microsoft.com/office/drawing/2014/main" id="{466F3DF0-B92D-DFAD-9AEE-52ACF886F58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77231" y="357198"/>
            <a:ext cx="609600" cy="609600"/>
          </a:xfrm>
          <a:prstGeom prst="rect">
            <a:avLst/>
          </a:prstGeom>
        </p:spPr>
      </p:pic>
      <p:pic>
        <p:nvPicPr>
          <p:cNvPr id="2" name="Picture 1" descr="image.png">
            <a:extLst>
              <a:ext uri="{FF2B5EF4-FFF2-40B4-BE49-F238E27FC236}">
                <a16:creationId xmlns:a16="http://schemas.microsoft.com/office/drawing/2014/main" id="{AE0B22CA-230A-A26C-2D23-4CC1E298B8B2}"/>
              </a:ext>
            </a:extLst>
          </p:cNvPr>
          <p:cNvPicPr>
            <a:picLocks noChangeAspect="1"/>
          </p:cNvPicPr>
          <p:nvPr/>
        </p:nvPicPr>
        <p:blipFill>
          <a:blip r:embed="rId5"/>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C2C476B-FA03-304F-6BA4-1BBE67BE84CD}"/>
              </a:ext>
            </a:extLst>
          </p:cNvPr>
          <p:cNvSpPr/>
          <p:nvPr/>
        </p:nvSpPr>
        <p:spPr>
          <a:xfrm>
            <a:off x="5381625" y="3033712"/>
            <a:ext cx="1428750" cy="38100"/>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7CA901AA-B04F-EFFB-4606-6F5775A224BA}"/>
              </a:ext>
            </a:extLst>
          </p:cNvPr>
          <p:cNvSpPr txBox="1"/>
          <p:nvPr/>
        </p:nvSpPr>
        <p:spPr>
          <a:xfrm>
            <a:off x="1393953" y="2090737"/>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BIZ UDPゴシック" panose="020B0400000000000000" pitchFamily="50" charset="-128"/>
                <a:ea typeface="BIZ UDPゴシック" panose="020B0400000000000000" pitchFamily="50" charset="-128"/>
              </a:rPr>
              <a:t>クエスト</a:t>
            </a:r>
            <a:r>
              <a:rPr sz="4800" b="1" i="0" u="none" dirty="0">
                <a:solidFill>
                  <a:srgbClr val="F9D342"/>
                </a:solidFill>
                <a:latin typeface="BIZ UDPゴシック" panose="020B0400000000000000" pitchFamily="50" charset="-128"/>
                <a:ea typeface="BIZ UDPゴシック" panose="020B0400000000000000" pitchFamily="50" charset="-128"/>
              </a:rPr>
              <a:t>：</a:t>
            </a:r>
            <a:r>
              <a:rPr lang="ja-JP" altLang="en-US" sz="4800" b="1" i="0" u="none" dirty="0">
                <a:solidFill>
                  <a:srgbClr val="F9D342"/>
                </a:solidFill>
                <a:latin typeface="BIZ UDPゴシック" panose="020B0400000000000000" pitchFamily="50" charset="-128"/>
                <a:ea typeface="BIZ UDPゴシック" panose="020B0400000000000000" pitchFamily="50" charset="-128"/>
              </a:rPr>
              <a:t>後</a:t>
            </a:r>
            <a:r>
              <a:rPr sz="4800" b="1" i="0" u="none" dirty="0">
                <a:solidFill>
                  <a:srgbClr val="F9D342"/>
                </a:solidFill>
                <a:latin typeface="BIZ UDPゴシック" panose="020B0400000000000000" pitchFamily="50" charset="-128"/>
                <a:ea typeface="BIZ UDPゴシック" panose="020B0400000000000000" pitchFamily="50" charset="-128"/>
              </a:rPr>
              <a:t>半戦（Q</a:t>
            </a:r>
            <a:r>
              <a:rPr lang="en-US" altLang="ja-JP" sz="4800" b="1" i="0" u="none" dirty="0">
                <a:solidFill>
                  <a:srgbClr val="F9D342"/>
                </a:solidFill>
                <a:latin typeface="BIZ UDPゴシック" panose="020B0400000000000000" pitchFamily="50" charset="-128"/>
                <a:ea typeface="BIZ UDPゴシック" panose="020B0400000000000000" pitchFamily="50" charset="-128"/>
              </a:rPr>
              <a:t>7</a:t>
            </a:r>
            <a:r>
              <a:rPr sz="4800" b="1" i="0" u="none" dirty="0">
                <a:solidFill>
                  <a:srgbClr val="F9D342"/>
                </a:solidFill>
                <a:latin typeface="BIZ UDPゴシック" panose="020B0400000000000000" pitchFamily="50" charset="-128"/>
                <a:ea typeface="BIZ UDPゴシック" panose="020B0400000000000000" pitchFamily="50" charset="-128"/>
              </a:rPr>
              <a:t>〜Q</a:t>
            </a:r>
            <a:r>
              <a:rPr lang="en-US" altLang="ja-JP" sz="4800" b="1" dirty="0">
                <a:solidFill>
                  <a:srgbClr val="F9D342"/>
                </a:solidFill>
                <a:latin typeface="BIZ UDPゴシック" panose="020B0400000000000000" pitchFamily="50" charset="-128"/>
                <a:ea typeface="BIZ UDPゴシック" panose="020B0400000000000000" pitchFamily="50" charset="-128"/>
              </a:rPr>
              <a:t>9</a:t>
            </a:r>
            <a:r>
              <a:rPr sz="4800" b="1" i="0" u="none" dirty="0">
                <a:solidFill>
                  <a:srgbClr val="F9D342"/>
                </a:solidFill>
                <a:latin typeface="BIZ UDPゴシック" panose="020B0400000000000000" pitchFamily="50" charset="-128"/>
                <a:ea typeface="BIZ UDPゴシック" panose="020B0400000000000000" pitchFamily="50" charset="-128"/>
              </a:rPr>
              <a:t>）</a:t>
            </a:r>
          </a:p>
        </p:txBody>
      </p:sp>
      <p:sp>
        <p:nvSpPr>
          <p:cNvPr id="6" name="TextBox 3">
            <a:extLst>
              <a:ext uri="{FF2B5EF4-FFF2-40B4-BE49-F238E27FC236}">
                <a16:creationId xmlns:a16="http://schemas.microsoft.com/office/drawing/2014/main" id="{C105AFD6-6FC1-F325-7F1B-056C4E9C1E44}"/>
              </a:ext>
            </a:extLst>
          </p:cNvPr>
          <p:cNvSpPr txBox="1"/>
          <p:nvPr/>
        </p:nvSpPr>
        <p:spPr>
          <a:xfrm>
            <a:off x="1239739" y="3223258"/>
            <a:ext cx="9937492" cy="738664"/>
          </a:xfrm>
          <a:prstGeom prst="rect">
            <a:avLst/>
          </a:prstGeom>
          <a:noFill/>
        </p:spPr>
        <p:txBody>
          <a:bodyPr wrap="square" lIns="0" tIns="0" rIns="0" bIns="0" anchor="t">
            <a:spAutoFit/>
          </a:bodyPr>
          <a:lstStyle/>
          <a:p>
            <a:pPr algn="ctr">
              <a:defRPr/>
            </a:pPr>
            <a:r>
              <a:rPr lang="ja-JP" altLang="en-US" sz="4800" b="1" dirty="0">
                <a:solidFill>
                  <a:srgbClr val="F9D342"/>
                </a:solidFill>
                <a:latin typeface="BIZ UDPゴシック" panose="020B0400000000000000" pitchFamily="50" charset="-128"/>
                <a:ea typeface="BIZ UDPゴシック" panose="020B0400000000000000" pitchFamily="50" charset="-128"/>
              </a:rPr>
              <a:t>皇帝（工程）へ謁見</a:t>
            </a:r>
            <a:endParaRPr sz="4800" b="1" i="0" u="none" dirty="0">
              <a:solidFill>
                <a:srgbClr val="F9D342"/>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9540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A0A0A"/>
        </a:solidFill>
        <a:effectLst/>
      </p:bgPr>
    </p:bg>
    <p:spTree>
      <p:nvGrpSpPr>
        <p:cNvPr id="1" name=""/>
        <p:cNvGrpSpPr/>
        <p:nvPr/>
      </p:nvGrpSpPr>
      <p:grpSpPr>
        <a:xfrm>
          <a:off x="0" y="0"/>
          <a:ext cx="0" cy="0"/>
          <a:chOff x="0" y="0"/>
          <a:chExt cx="0" cy="0"/>
        </a:xfrm>
      </p:grpSpPr>
      <p:pic>
        <p:nvPicPr>
          <p:cNvPr id="8" name="【効果音】セーブ【ドラクエ】 - DQファンムービーズ">
            <a:hlinkClick r:id="" action="ppaction://media"/>
            <a:extLst>
              <a:ext uri="{FF2B5EF4-FFF2-40B4-BE49-F238E27FC236}">
                <a16:creationId xmlns:a16="http://schemas.microsoft.com/office/drawing/2014/main" id="{34BB8D30-2FD0-1B88-E106-4FB01CADD0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93489" y="329026"/>
            <a:ext cx="609600" cy="609600"/>
          </a:xfrm>
          <a:prstGeom prst="rect">
            <a:avLst/>
          </a:prstGeom>
        </p:spPr>
      </p:pic>
      <p:pic>
        <p:nvPicPr>
          <p:cNvPr id="2" name="Picture 1" descr="image.png"/>
          <p:cNvPicPr>
            <a:picLocks noChangeAspect="1"/>
          </p:cNvPicPr>
          <p:nvPr/>
        </p:nvPicPr>
        <p:blipFill>
          <a:blip r:embed="rId5"/>
          <a:stretch>
            <a:fillRect/>
          </a:stretch>
        </p:blipFill>
        <p:spPr>
          <a:xfrm>
            <a:off x="571500" y="2673929"/>
            <a:ext cx="8144797" cy="3948097"/>
          </a:xfrm>
          <a:prstGeom prst="rect">
            <a:avLst/>
          </a:prstGeom>
        </p:spPr>
      </p:pic>
      <p:sp>
        <p:nvSpPr>
          <p:cNvPr id="3" name="TextBox 2"/>
          <p:cNvSpPr txBox="1"/>
          <p:nvPr/>
        </p:nvSpPr>
        <p:spPr>
          <a:xfrm>
            <a:off x="571500" y="571500"/>
            <a:ext cx="5550693"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7</a:t>
            </a:r>
            <a:r>
              <a:rPr sz="3000" b="1" i="0" u="none" dirty="0">
                <a:solidFill>
                  <a:srgbClr val="D9FF00"/>
                </a:solidFill>
                <a:latin typeface="ノスタルドット（M+）" panose="020B0302020203020207" pitchFamily="50" charset="-128"/>
                <a:ea typeface="ノスタルドット（M+）" panose="020B0302020203020207" pitchFamily="50" charset="-128"/>
              </a:rPr>
              <a:t>. </a:t>
            </a:r>
            <a:r>
              <a:rPr lang="en-US" altLang="ja-JP" sz="3000" b="1" dirty="0">
                <a:solidFill>
                  <a:schemeClr val="bg1">
                    <a:lumMod val="95000"/>
                  </a:schemeClr>
                </a:solidFill>
                <a:latin typeface="ノスタルドット（M+）" panose="020B0302020203020207" pitchFamily="50" charset="-128"/>
                <a:ea typeface="ノスタルドット（M+）" panose="020B0302020203020207" pitchFamily="50" charset="-128"/>
              </a:rPr>
              <a:t>【</a:t>
            </a:r>
            <a:r>
              <a:rPr lang="ja-JP" altLang="en-US" sz="3000" b="1" dirty="0">
                <a:solidFill>
                  <a:schemeClr val="bg1">
                    <a:lumMod val="95000"/>
                  </a:schemeClr>
                </a:solidFill>
                <a:latin typeface="ノスタルドット（M+）" panose="020B0302020203020207" pitchFamily="50" charset="-128"/>
                <a:ea typeface="ノスタルドット（M+）" panose="020B0302020203020207" pitchFamily="50" charset="-128"/>
              </a:rPr>
              <a:t>彷徨える部屋</a:t>
            </a:r>
            <a:r>
              <a:rPr lang="en-US" altLang="ja-JP" sz="3000" b="1" dirty="0">
                <a:solidFill>
                  <a:schemeClr val="bg1">
                    <a:lumMod val="95000"/>
                  </a:schemeClr>
                </a:solidFill>
                <a:latin typeface="ノスタルドット（M+）" panose="020B0302020203020207" pitchFamily="50" charset="-128"/>
                <a:ea typeface="ノスタルドット（M+）" panose="020B0302020203020207" pitchFamily="50" charset="-128"/>
              </a:rPr>
              <a:t>】</a:t>
            </a:r>
            <a:endParaRPr sz="3000" b="1" i="0" u="none" dirty="0">
              <a:solidFill>
                <a:schemeClr val="bg1">
                  <a:lumMod val="95000"/>
                </a:schemeClr>
              </a:solidFill>
              <a:latin typeface="ノスタルドット（M+）" panose="020B0302020203020207" pitchFamily="50" charset="-128"/>
              <a:ea typeface="ノスタルドット（M+）" panose="020B0302020203020207" pitchFamily="50" charset="-128"/>
            </a:endParaRPr>
          </a:p>
        </p:txBody>
      </p:sp>
      <p:sp>
        <p:nvSpPr>
          <p:cNvPr id="6" name="TextBox 5"/>
          <p:cNvSpPr txBox="1"/>
          <p:nvPr/>
        </p:nvSpPr>
        <p:spPr>
          <a:xfrm>
            <a:off x="738187" y="2881076"/>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Q7</a:t>
            </a:r>
            <a:r>
              <a:rPr sz="1950" b="1" i="0" u="none" dirty="0">
                <a:solidFill>
                  <a:srgbClr val="D9FF00"/>
                </a:solidFill>
                <a:latin typeface="Dela Gothic One"/>
              </a:rPr>
              <a:t>】</a:t>
            </a:r>
          </a:p>
        </p:txBody>
      </p:sp>
      <p:sp>
        <p:nvSpPr>
          <p:cNvPr id="9" name="TextBox 4">
            <a:extLst>
              <a:ext uri="{FF2B5EF4-FFF2-40B4-BE49-F238E27FC236}">
                <a16:creationId xmlns:a16="http://schemas.microsoft.com/office/drawing/2014/main" id="{7EDCAB7D-37B6-D24E-AF11-E92C475799C0}"/>
              </a:ext>
            </a:extLst>
          </p:cNvPr>
          <p:cNvSpPr txBox="1"/>
          <p:nvPr/>
        </p:nvSpPr>
        <p:spPr>
          <a:xfrm>
            <a:off x="571500" y="1430841"/>
            <a:ext cx="11724968" cy="571247"/>
          </a:xfrm>
          <a:prstGeom prst="rect">
            <a:avLst/>
          </a:prstGeom>
          <a:noFill/>
        </p:spPr>
        <p:txBody>
          <a:bodyPr wrap="square" lIns="0" tIns="0" rIns="0" bIns="0" anchor="t">
            <a:spAutoFit/>
          </a:bodyPr>
          <a:lstStyle/>
          <a:p>
            <a:pPr algn="l">
              <a:lnSpc>
                <a:spcPts val="2279"/>
              </a:lnSpc>
            </a:pPr>
            <a:r>
              <a:rPr b="1" i="0" u="none" dirty="0" err="1">
                <a:solidFill>
                  <a:srgbClr val="CBD5E1"/>
                </a:solidFill>
                <a:latin typeface="Noto Sans JP"/>
              </a:rPr>
              <a:t>平面図と、現在の現場状況を見比べろ</a:t>
            </a:r>
            <a:r>
              <a:rPr b="1" i="0" u="none" dirty="0">
                <a:solidFill>
                  <a:srgbClr val="CBD5E1"/>
                </a:solidFill>
                <a:latin typeface="Noto Sans JP"/>
              </a:rPr>
              <a:t>。</a:t>
            </a:r>
            <a:endParaRPr lang="en-US" b="1" i="0" u="none" dirty="0">
              <a:solidFill>
                <a:srgbClr val="CBD5E1"/>
              </a:solidFill>
              <a:latin typeface="Noto Sans JP"/>
            </a:endParaRPr>
          </a:p>
          <a:p>
            <a:pPr algn="l">
              <a:lnSpc>
                <a:spcPts val="2279"/>
              </a:lnSpc>
            </a:pPr>
            <a:r>
              <a:rPr b="1" i="0" u="none" dirty="0" err="1">
                <a:solidFill>
                  <a:srgbClr val="CBD5E1"/>
                </a:solidFill>
                <a:latin typeface="Noto Sans JP"/>
              </a:rPr>
              <a:t>図面の位置から</a:t>
            </a:r>
            <a:r>
              <a:rPr b="1" i="0" u="none" dirty="0" err="1">
                <a:solidFill>
                  <a:srgbClr val="FF003C"/>
                </a:solidFill>
                <a:latin typeface="Noto Sans JP"/>
              </a:rPr>
              <a:t>“ある部屋”</a:t>
            </a:r>
            <a:r>
              <a:rPr b="1" i="0" u="none" dirty="0" err="1">
                <a:solidFill>
                  <a:srgbClr val="CBD5E1"/>
                </a:solidFill>
                <a:latin typeface="Noto Sans JP"/>
              </a:rPr>
              <a:t>が異なるところへ移動している</a:t>
            </a:r>
            <a:r>
              <a:rPr b="1" i="0" u="none" dirty="0">
                <a:solidFill>
                  <a:srgbClr val="CBD5E1"/>
                </a:solidFill>
                <a:latin typeface="Noto Sans JP"/>
              </a:rPr>
              <a:t>。</a:t>
            </a:r>
          </a:p>
        </p:txBody>
      </p:sp>
      <p:sp>
        <p:nvSpPr>
          <p:cNvPr id="15" name="TextBox 4">
            <a:extLst>
              <a:ext uri="{FF2B5EF4-FFF2-40B4-BE49-F238E27FC236}">
                <a16:creationId xmlns:a16="http://schemas.microsoft.com/office/drawing/2014/main" id="{C8368CCB-37B6-6FC0-C8E5-FFBD5A78892A}"/>
              </a:ext>
            </a:extLst>
          </p:cNvPr>
          <p:cNvSpPr txBox="1"/>
          <p:nvPr/>
        </p:nvSpPr>
        <p:spPr>
          <a:xfrm>
            <a:off x="890276" y="3429000"/>
            <a:ext cx="7763395" cy="1161152"/>
          </a:xfrm>
          <a:prstGeom prst="rect">
            <a:avLst/>
          </a:prstGeom>
          <a:noFill/>
        </p:spPr>
        <p:txBody>
          <a:bodyPr wrap="square" lIns="0" tIns="0" rIns="0" bIns="0" anchor="t">
            <a:spAutoFit/>
          </a:bodyPr>
          <a:lstStyle/>
          <a:p>
            <a:pPr algn="l">
              <a:lnSpc>
                <a:spcPts val="2279"/>
              </a:lnSpc>
            </a:pPr>
            <a:r>
              <a:rPr lang="ja-JP" altLang="en-US" b="1" dirty="0">
                <a:solidFill>
                  <a:srgbClr val="CBD5E1"/>
                </a:solidFill>
                <a:latin typeface="Noto Sans JP"/>
              </a:rPr>
              <a:t>その室名を特定し、なぜ移動しなければいけなかったのか？</a:t>
            </a:r>
            <a:endParaRPr lang="en-US" b="1" i="0" u="none" dirty="0">
              <a:solidFill>
                <a:srgbClr val="CBD5E1"/>
              </a:solidFill>
              <a:latin typeface="Noto Sans JP"/>
            </a:endParaRPr>
          </a:p>
          <a:p>
            <a:pPr algn="l">
              <a:lnSpc>
                <a:spcPts val="2279"/>
              </a:lnSpc>
            </a:pPr>
            <a:r>
              <a:rPr lang="ja-JP" altLang="en-US" b="1" i="0" u="none" dirty="0">
                <a:solidFill>
                  <a:srgbClr val="CBD5E1"/>
                </a:solidFill>
                <a:latin typeface="Noto Sans JP"/>
              </a:rPr>
              <a:t>現場をみて</a:t>
            </a:r>
            <a:r>
              <a:rPr b="1" i="0" u="none" dirty="0">
                <a:solidFill>
                  <a:srgbClr val="FF003C"/>
                </a:solidFill>
                <a:latin typeface="Noto Sans JP"/>
              </a:rPr>
              <a:t>“</a:t>
            </a:r>
            <a:r>
              <a:rPr lang="ja-JP" altLang="en-US" b="1" i="0" u="none" dirty="0">
                <a:solidFill>
                  <a:srgbClr val="FF003C"/>
                </a:solidFill>
                <a:latin typeface="Noto Sans JP"/>
              </a:rPr>
              <a:t>移動した理由</a:t>
            </a:r>
            <a:r>
              <a:rPr b="1" i="0" u="none" dirty="0">
                <a:solidFill>
                  <a:srgbClr val="FF003C"/>
                </a:solidFill>
                <a:latin typeface="Noto Sans JP"/>
              </a:rPr>
              <a:t>”</a:t>
            </a:r>
            <a:r>
              <a:rPr lang="ja-JP" altLang="en-US" b="1" dirty="0">
                <a:solidFill>
                  <a:srgbClr val="CBD5E1"/>
                </a:solidFill>
                <a:latin typeface="Noto Sans JP"/>
              </a:rPr>
              <a:t>を考察し、答えよ。</a:t>
            </a:r>
            <a:endParaRPr lang="en-US" altLang="ja-JP" b="1" dirty="0">
              <a:solidFill>
                <a:srgbClr val="CBD5E1"/>
              </a:solidFill>
              <a:latin typeface="Noto Sans JP"/>
            </a:endParaRPr>
          </a:p>
          <a:p>
            <a:pPr algn="l">
              <a:lnSpc>
                <a:spcPts val="2279"/>
              </a:lnSpc>
            </a:pPr>
            <a:endParaRPr lang="en-US" b="1" i="0" u="none" dirty="0">
              <a:solidFill>
                <a:srgbClr val="CBD5E1"/>
              </a:solidFill>
              <a:latin typeface="Noto Sans JP"/>
            </a:endParaRPr>
          </a:p>
          <a:p>
            <a:pPr algn="l">
              <a:lnSpc>
                <a:spcPts val="2279"/>
              </a:lnSpc>
            </a:pPr>
            <a:r>
              <a:rPr lang="ja-JP" altLang="en-US" b="1" dirty="0">
                <a:solidFill>
                  <a:srgbClr val="CBD5E1"/>
                </a:solidFill>
                <a:latin typeface="Noto Sans JP"/>
              </a:rPr>
              <a:t>そしてそれが工程にどんな影響を与えたのか答えよ。</a:t>
            </a:r>
            <a:endParaRPr b="1" i="0" u="none" dirty="0">
              <a:solidFill>
                <a:srgbClr val="CBD5E1"/>
              </a:solidFill>
              <a:latin typeface="Noto Sans JP"/>
            </a:endParaRPr>
          </a:p>
        </p:txBody>
      </p:sp>
      <p:pic>
        <p:nvPicPr>
          <p:cNvPr id="4" name="Picture 3" descr="image.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16297" y="3008221"/>
            <a:ext cx="3086792" cy="36138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pic>
        <p:nvPicPr>
          <p:cNvPr id="3" name="dorakue-reberuatsupuyin">
            <a:hlinkClick r:id="" action="ppaction://media"/>
            <a:extLst>
              <a:ext uri="{FF2B5EF4-FFF2-40B4-BE49-F238E27FC236}">
                <a16:creationId xmlns:a16="http://schemas.microsoft.com/office/drawing/2014/main" id="{3D3DF3A1-A32F-8517-8D2A-F81694E6824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910294" y="4804268"/>
            <a:ext cx="609600" cy="609600"/>
          </a:xfrm>
          <a:prstGeom prst="rect">
            <a:avLst/>
          </a:prstGeom>
        </p:spPr>
      </p:pic>
      <p:pic>
        <p:nvPicPr>
          <p:cNvPr id="2" name="Picture 1" descr="image.png"/>
          <p:cNvPicPr>
            <a:picLocks noChangeAspect="1"/>
          </p:cNvPicPr>
          <p:nvPr/>
        </p:nvPicPr>
        <p:blipFill>
          <a:blip r:embed="rId5"/>
          <a:stretch>
            <a:fillRect/>
          </a:stretch>
        </p:blipFill>
        <p:spPr>
          <a:xfrm>
            <a:off x="567418" y="2275146"/>
            <a:ext cx="8168368" cy="3634937"/>
          </a:xfrm>
          <a:prstGeom prst="rect">
            <a:avLst/>
          </a:prstGeom>
        </p:spPr>
      </p:pic>
      <p:sp>
        <p:nvSpPr>
          <p:cNvPr id="5" name="TextBox 4"/>
          <p:cNvSpPr txBox="1"/>
          <p:nvPr/>
        </p:nvSpPr>
        <p:spPr>
          <a:xfrm>
            <a:off x="722540" y="2414873"/>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Q8</a:t>
            </a:r>
            <a:r>
              <a:rPr sz="1950" b="1" i="0" u="none" dirty="0">
                <a:solidFill>
                  <a:srgbClr val="D9FF00"/>
                </a:solidFill>
                <a:latin typeface="Dela Gothic One"/>
              </a:rPr>
              <a:t>】</a:t>
            </a:r>
          </a:p>
        </p:txBody>
      </p:sp>
      <p:sp>
        <p:nvSpPr>
          <p:cNvPr id="8" name="TextBox 7"/>
          <p:cNvSpPr txBox="1"/>
          <p:nvPr/>
        </p:nvSpPr>
        <p:spPr>
          <a:xfrm>
            <a:off x="571500" y="57150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a:t>
            </a:r>
            <a:r>
              <a:rPr lang="en-US" altLang="ja-JP" sz="3000" b="1" i="0" u="none" dirty="0">
                <a:solidFill>
                  <a:srgbClr val="D9FF00"/>
                </a:solidFill>
                <a:latin typeface="ノスタルドット（M+）" panose="020B0302020203020207" pitchFamily="50" charset="-128"/>
                <a:ea typeface="ノスタルドット（M+）" panose="020B0302020203020207" pitchFamily="50" charset="-128"/>
              </a:rPr>
              <a:t>8</a:t>
            </a:r>
            <a:r>
              <a:rPr sz="3000" b="1" i="0" u="none" dirty="0">
                <a:solidFill>
                  <a:srgbClr val="D9FF00"/>
                </a:solidFill>
                <a:latin typeface="ノスタルドット（M+）" panose="020B0302020203020207" pitchFamily="50" charset="-128"/>
                <a:ea typeface="ノスタルドット（M+）" panose="020B0302020203020207" pitchFamily="50" charset="-128"/>
              </a:rPr>
              <a:t>. </a:t>
            </a:r>
            <a:r>
              <a:rPr lang="en-US" altLang="ja-JP" sz="3000" b="1" i="0" u="none" dirty="0">
                <a:solidFill>
                  <a:schemeClr val="bg1"/>
                </a:solidFill>
                <a:latin typeface="ノスタルドット（M+）" panose="020B0302020203020207" pitchFamily="50" charset="-128"/>
                <a:ea typeface="ノスタルドット（M+）" panose="020B0302020203020207" pitchFamily="50" charset="-128"/>
              </a:rPr>
              <a:t>【</a:t>
            </a:r>
            <a:r>
              <a:rPr lang="ja-JP" altLang="en-US" sz="3000" b="1" i="0" u="none" dirty="0">
                <a:solidFill>
                  <a:schemeClr val="bg1"/>
                </a:solidFill>
                <a:latin typeface="ノスタルドット（M+）" panose="020B0302020203020207" pitchFamily="50" charset="-128"/>
                <a:ea typeface="ノスタルドット（M+）" panose="020B0302020203020207" pitchFamily="50" charset="-128"/>
              </a:rPr>
              <a:t>組み立ての魔術</a:t>
            </a:r>
            <a:r>
              <a:rPr lang="en-US" altLang="ja-JP" sz="3000" b="1" i="0" u="none" dirty="0">
                <a:solidFill>
                  <a:schemeClr val="bg1"/>
                </a:solidFill>
                <a:latin typeface="ノスタルドット（M+）" panose="020B0302020203020207" pitchFamily="50" charset="-128"/>
                <a:ea typeface="ノスタルドット（M+）" panose="020B0302020203020207" pitchFamily="50" charset="-128"/>
              </a:rPr>
              <a:t>】</a:t>
            </a:r>
            <a:endParaRPr sz="3000" b="1" i="0" u="none" dirty="0">
              <a:solidFill>
                <a:schemeClr val="bg1"/>
              </a:solidFill>
              <a:latin typeface="ノスタルドット（M+）" panose="020B0302020203020207" pitchFamily="50" charset="-128"/>
              <a:ea typeface="ノスタルドット（M+）" panose="020B0302020203020207" pitchFamily="50" charset="-128"/>
            </a:endParaRPr>
          </a:p>
        </p:txBody>
      </p:sp>
      <p:pic>
        <p:nvPicPr>
          <p:cNvPr id="9" name="図 8" descr="なぜ地価価格は高騰するのか？【2022-05-04更新】スタッフブログ |">
            <a:extLst>
              <a:ext uri="{FF2B5EF4-FFF2-40B4-BE49-F238E27FC236}">
                <a16:creationId xmlns:a16="http://schemas.microsoft.com/office/drawing/2014/main" id="{064B135A-E878-E751-399A-ABD95E3F91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855783" y="201310"/>
            <a:ext cx="3123695" cy="2750474"/>
          </a:xfrm>
          <a:prstGeom prst="rect">
            <a:avLst/>
          </a:prstGeom>
          <a:ln>
            <a:noFill/>
          </a:ln>
          <a:effectLst>
            <a:softEdge rad="112500"/>
          </a:effectLst>
        </p:spPr>
      </p:pic>
      <p:sp>
        <p:nvSpPr>
          <p:cNvPr id="11" name="TextBox 5">
            <a:extLst>
              <a:ext uri="{FF2B5EF4-FFF2-40B4-BE49-F238E27FC236}">
                <a16:creationId xmlns:a16="http://schemas.microsoft.com/office/drawing/2014/main" id="{D2903423-4B00-7262-267F-5C9EFA4E5730}"/>
              </a:ext>
            </a:extLst>
          </p:cNvPr>
          <p:cNvSpPr txBox="1"/>
          <p:nvPr/>
        </p:nvSpPr>
        <p:spPr>
          <a:xfrm>
            <a:off x="571500" y="1350906"/>
            <a:ext cx="9195707" cy="600164"/>
          </a:xfrm>
          <a:prstGeom prst="rect">
            <a:avLst/>
          </a:prstGeom>
          <a:noFill/>
        </p:spPr>
        <p:txBody>
          <a:bodyPr wrap="square" lIns="0" tIns="0" rIns="0" bIns="0" anchor="t">
            <a:spAutoFit/>
          </a:bodyPr>
          <a:lstStyle/>
          <a:p>
            <a:pPr algn="l"/>
            <a:r>
              <a:rPr lang="ja-JP" altLang="en-US" sz="1950" b="1" i="0" u="none" dirty="0">
                <a:solidFill>
                  <a:srgbClr val="D9FF00"/>
                </a:solidFill>
                <a:latin typeface="Dela Gothic One"/>
              </a:rPr>
              <a:t>工程の組み方には、理屈がある。</a:t>
            </a:r>
            <a:endParaRPr lang="en-US" altLang="ja-JP" sz="1950" b="1" i="0" u="none" dirty="0">
              <a:solidFill>
                <a:srgbClr val="D9FF00"/>
              </a:solidFill>
              <a:latin typeface="Dela Gothic One"/>
            </a:endParaRPr>
          </a:p>
          <a:p>
            <a:pPr algn="l"/>
            <a:r>
              <a:rPr lang="ja-JP" altLang="en-US" sz="1950" b="1" dirty="0">
                <a:solidFill>
                  <a:srgbClr val="D9FF00"/>
                </a:solidFill>
                <a:latin typeface="Dela Gothic One"/>
              </a:rPr>
              <a:t>　　　　　　　　もしかして、職人任せにしていないか？</a:t>
            </a:r>
            <a:endParaRPr sz="1950" b="1" i="0" u="none" dirty="0">
              <a:solidFill>
                <a:srgbClr val="D9FF00"/>
              </a:solidFill>
              <a:latin typeface="Dela Gothic One"/>
            </a:endParaRPr>
          </a:p>
        </p:txBody>
      </p:sp>
      <p:sp>
        <p:nvSpPr>
          <p:cNvPr id="13" name="TextBox 4">
            <a:extLst>
              <a:ext uri="{FF2B5EF4-FFF2-40B4-BE49-F238E27FC236}">
                <a16:creationId xmlns:a16="http://schemas.microsoft.com/office/drawing/2014/main" id="{114816A4-9C07-78FD-A387-AA83BF09BFAD}"/>
              </a:ext>
            </a:extLst>
          </p:cNvPr>
          <p:cNvSpPr txBox="1"/>
          <p:nvPr/>
        </p:nvSpPr>
        <p:spPr>
          <a:xfrm>
            <a:off x="907464" y="2573904"/>
            <a:ext cx="7763395" cy="2632900"/>
          </a:xfrm>
          <a:prstGeom prst="rect">
            <a:avLst/>
          </a:prstGeom>
          <a:noFill/>
        </p:spPr>
        <p:txBody>
          <a:bodyPr wrap="square" lIns="0" tIns="0" rIns="0" bIns="0" anchor="t">
            <a:spAutoFit/>
          </a:bodyPr>
          <a:lstStyle/>
          <a:p>
            <a:pPr algn="l">
              <a:lnSpc>
                <a:spcPts val="2279"/>
              </a:lnSpc>
            </a:pPr>
            <a:r>
              <a:rPr lang="ja-JP" altLang="en-US" b="1" dirty="0">
                <a:solidFill>
                  <a:srgbClr val="CBD5E1"/>
                </a:solidFill>
                <a:latin typeface="Noto Sans JP"/>
              </a:rPr>
              <a:t> </a:t>
            </a:r>
          </a:p>
          <a:p>
            <a:pPr algn="l">
              <a:lnSpc>
                <a:spcPts val="2279"/>
              </a:lnSpc>
            </a:pPr>
            <a:r>
              <a:rPr lang="ja-JP" altLang="en-US" b="1" dirty="0">
                <a:solidFill>
                  <a:srgbClr val="CBD5E1"/>
                </a:solidFill>
                <a:latin typeface="Noto Sans JP"/>
              </a:rPr>
              <a:t>⑴</a:t>
            </a: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壁先行の工程となっているが、床先行（置床）にしなかった理由は？</a:t>
            </a:r>
          </a:p>
          <a:p>
            <a:pPr algn="l">
              <a:lnSpc>
                <a:spcPts val="2279"/>
              </a:lnSpc>
            </a:pPr>
            <a:r>
              <a:rPr lang="ja-JP" altLang="en-US" b="1" dirty="0">
                <a:solidFill>
                  <a:srgbClr val="CBD5E1"/>
                </a:solidFill>
                <a:latin typeface="Noto Sans JP"/>
              </a:rPr>
              <a:t> </a:t>
            </a:r>
          </a:p>
          <a:p>
            <a:pPr algn="l">
              <a:lnSpc>
                <a:spcPts val="2279"/>
              </a:lnSpc>
            </a:pPr>
            <a:r>
              <a:rPr lang="ja-JP" altLang="en-US" b="1" dirty="0">
                <a:solidFill>
                  <a:srgbClr val="CBD5E1"/>
                </a:solidFill>
                <a:latin typeface="Noto Sans JP"/>
              </a:rPr>
              <a:t>⑵ </a:t>
            </a:r>
          </a:p>
          <a:p>
            <a:pPr algn="l">
              <a:lnSpc>
                <a:spcPts val="2279"/>
              </a:lnSpc>
            </a:pPr>
            <a:r>
              <a:rPr lang="ja-JP" altLang="en-US" b="1" dirty="0">
                <a:solidFill>
                  <a:srgbClr val="CBD5E1"/>
                </a:solidFill>
                <a:latin typeface="Noto Sans JP"/>
              </a:rPr>
              <a:t>置床工事の前工程において、“絵本の基地”を設置する計画としている理由は？</a:t>
            </a:r>
          </a:p>
          <a:p>
            <a:pPr algn="l">
              <a:lnSpc>
                <a:spcPts val="2279"/>
              </a:lnSpc>
            </a:pPr>
            <a:r>
              <a:rPr lang="ja-JP" altLang="en-US" b="1" dirty="0">
                <a:solidFill>
                  <a:srgbClr val="CBD5E1"/>
                </a:solidFill>
                <a:latin typeface="Noto Sans JP"/>
              </a:rPr>
              <a:t> </a:t>
            </a:r>
          </a:p>
          <a:p>
            <a:pPr algn="l">
              <a:lnSpc>
                <a:spcPts val="2279"/>
              </a:lnSpc>
            </a:pPr>
            <a:r>
              <a:rPr lang="ja-JP" altLang="en-US" b="1" dirty="0">
                <a:solidFill>
                  <a:srgbClr val="CBD5E1"/>
                </a:solidFill>
                <a:latin typeface="Noto Sans JP"/>
              </a:rPr>
              <a:t>⑶ </a:t>
            </a:r>
          </a:p>
          <a:p>
            <a:pPr algn="l">
              <a:lnSpc>
                <a:spcPts val="2279"/>
              </a:lnSpc>
            </a:pPr>
            <a:r>
              <a:rPr lang="ja-JP" altLang="en-US" b="1" dirty="0">
                <a:solidFill>
                  <a:srgbClr val="CBD5E1"/>
                </a:solidFill>
                <a:latin typeface="Noto Sans JP"/>
              </a:rPr>
              <a:t>天井スラブへのダンセラボン施工を７月に計画した理由は？</a:t>
            </a:r>
          </a:p>
        </p:txBody>
      </p:sp>
      <p:pic>
        <p:nvPicPr>
          <p:cNvPr id="15" name="図 14" descr="なぜ地価価格は高騰するのか？【2022-05-04更新】スタッフブログ |">
            <a:extLst>
              <a:ext uri="{FF2B5EF4-FFF2-40B4-BE49-F238E27FC236}">
                <a16:creationId xmlns:a16="http://schemas.microsoft.com/office/drawing/2014/main" id="{82EE6408-BBCF-F325-EC35-1ADA401270F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41906" y="2714955"/>
            <a:ext cx="2136777" cy="1881474"/>
          </a:xfrm>
          <a:prstGeom prst="rect">
            <a:avLst/>
          </a:prstGeom>
          <a:ln>
            <a:noFill/>
          </a:ln>
          <a:effectLst>
            <a:softEdge rad="112500"/>
          </a:effectLst>
        </p:spPr>
      </p:pic>
      <p:pic>
        <p:nvPicPr>
          <p:cNvPr id="17" name="図 16" descr="なぜ地価価格は高騰するのか？【2022-05-04更新】スタッフブログ |">
            <a:extLst>
              <a:ext uri="{FF2B5EF4-FFF2-40B4-BE49-F238E27FC236}">
                <a16:creationId xmlns:a16="http://schemas.microsoft.com/office/drawing/2014/main" id="{BFCEC76A-DB81-A6AF-D342-043FF139B75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61175" y="4454150"/>
            <a:ext cx="1487572" cy="1309836"/>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a:extLst>
            <a:ext uri="{FF2B5EF4-FFF2-40B4-BE49-F238E27FC236}">
              <a16:creationId xmlns:a16="http://schemas.microsoft.com/office/drawing/2014/main" id="{92A08378-0F6F-01EA-5EFC-74DA500A11DB}"/>
            </a:ext>
          </a:extLst>
        </p:cNvPr>
        <p:cNvGrpSpPr/>
        <p:nvPr/>
      </p:nvGrpSpPr>
      <p:grpSpPr>
        <a:xfrm>
          <a:off x="0" y="0"/>
          <a:ext cx="0" cy="0"/>
          <a:chOff x="0" y="0"/>
          <a:chExt cx="0" cy="0"/>
        </a:xfrm>
      </p:grpSpPr>
      <p:pic>
        <p:nvPicPr>
          <p:cNvPr id="6" name="dragon-quest-spell">
            <a:hlinkClick r:id="" action="ppaction://media"/>
            <a:extLst>
              <a:ext uri="{FF2B5EF4-FFF2-40B4-BE49-F238E27FC236}">
                <a16:creationId xmlns:a16="http://schemas.microsoft.com/office/drawing/2014/main" id="{1F233A1C-4089-A5A9-66ED-BF4B4E5325D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07156" y="3062672"/>
            <a:ext cx="609600" cy="609600"/>
          </a:xfrm>
          <a:prstGeom prst="rect">
            <a:avLst/>
          </a:prstGeom>
        </p:spPr>
      </p:pic>
      <p:pic>
        <p:nvPicPr>
          <p:cNvPr id="3" name="動画【ドラクエⅢ】　“６連続効果音（会心の一撃、呪文、攻撃、ダメージ、戦闘終了、レベルアップ）” - t tnhy">
            <a:hlinkClick r:id="" action="ppaction://media"/>
            <a:extLst>
              <a:ext uri="{FF2B5EF4-FFF2-40B4-BE49-F238E27FC236}">
                <a16:creationId xmlns:a16="http://schemas.microsoft.com/office/drawing/2014/main" id="{CE1E6E53-2FFE-E8FD-1246-5C234F0F85BE}"/>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302356" y="2463279"/>
            <a:ext cx="609600" cy="609600"/>
          </a:xfrm>
          <a:prstGeom prst="rect">
            <a:avLst/>
          </a:prstGeom>
        </p:spPr>
      </p:pic>
      <p:pic>
        <p:nvPicPr>
          <p:cNvPr id="2" name="Picture 1" descr="image.png">
            <a:extLst>
              <a:ext uri="{FF2B5EF4-FFF2-40B4-BE49-F238E27FC236}">
                <a16:creationId xmlns:a16="http://schemas.microsoft.com/office/drawing/2014/main" id="{3C7C85F8-3B1E-F667-A96D-05B0121289C5}"/>
              </a:ext>
            </a:extLst>
          </p:cNvPr>
          <p:cNvPicPr>
            <a:picLocks noChangeAspect="1"/>
          </p:cNvPicPr>
          <p:nvPr/>
        </p:nvPicPr>
        <p:blipFill>
          <a:blip r:embed="rId7"/>
          <a:stretch>
            <a:fillRect/>
          </a:stretch>
        </p:blipFill>
        <p:spPr>
          <a:xfrm>
            <a:off x="567418" y="2041071"/>
            <a:ext cx="8168368" cy="4531179"/>
          </a:xfrm>
          <a:prstGeom prst="rect">
            <a:avLst/>
          </a:prstGeom>
        </p:spPr>
      </p:pic>
      <p:sp>
        <p:nvSpPr>
          <p:cNvPr id="5" name="TextBox 4">
            <a:extLst>
              <a:ext uri="{FF2B5EF4-FFF2-40B4-BE49-F238E27FC236}">
                <a16:creationId xmlns:a16="http://schemas.microsoft.com/office/drawing/2014/main" id="{3843F1C2-6F44-C003-CDF3-37CCE1088138}"/>
              </a:ext>
            </a:extLst>
          </p:cNvPr>
          <p:cNvSpPr txBox="1"/>
          <p:nvPr/>
        </p:nvSpPr>
        <p:spPr>
          <a:xfrm>
            <a:off x="722540" y="2164505"/>
            <a:ext cx="5000625" cy="300082"/>
          </a:xfrm>
          <a:prstGeom prst="rect">
            <a:avLst/>
          </a:prstGeom>
          <a:noFill/>
        </p:spPr>
        <p:txBody>
          <a:bodyPr wrap="square" lIns="0" tIns="0" rIns="0" bIns="0" anchor="t">
            <a:spAutoFit/>
          </a:bodyPr>
          <a:lstStyle/>
          <a:p>
            <a:pPr algn="l"/>
            <a:r>
              <a:rPr sz="1950" b="1" i="0" u="none" dirty="0">
                <a:solidFill>
                  <a:srgbClr val="D9FF00"/>
                </a:solidFill>
                <a:latin typeface="Dela Gothic One"/>
              </a:rPr>
              <a:t>【</a:t>
            </a:r>
            <a:r>
              <a:rPr lang="en-US" altLang="ja-JP" sz="1950" b="1" i="0" u="none" dirty="0">
                <a:solidFill>
                  <a:srgbClr val="D9FF00"/>
                </a:solidFill>
                <a:latin typeface="Dela Gothic One"/>
              </a:rPr>
              <a:t>Q9</a:t>
            </a:r>
            <a:r>
              <a:rPr sz="1950" b="1" i="0" u="none" dirty="0">
                <a:solidFill>
                  <a:srgbClr val="D9FF00"/>
                </a:solidFill>
                <a:latin typeface="Dela Gothic One"/>
              </a:rPr>
              <a:t>】</a:t>
            </a:r>
          </a:p>
        </p:txBody>
      </p:sp>
      <p:sp>
        <p:nvSpPr>
          <p:cNvPr id="8" name="TextBox 7">
            <a:extLst>
              <a:ext uri="{FF2B5EF4-FFF2-40B4-BE49-F238E27FC236}">
                <a16:creationId xmlns:a16="http://schemas.microsoft.com/office/drawing/2014/main" id="{68BF1B8F-FF97-885F-3E7A-5D9F533FCAF0}"/>
              </a:ext>
            </a:extLst>
          </p:cNvPr>
          <p:cNvSpPr txBox="1"/>
          <p:nvPr/>
        </p:nvSpPr>
        <p:spPr>
          <a:xfrm>
            <a:off x="571500" y="571500"/>
            <a:ext cx="11601450" cy="461665"/>
          </a:xfrm>
          <a:prstGeom prst="rect">
            <a:avLst/>
          </a:prstGeom>
          <a:noFill/>
        </p:spPr>
        <p:txBody>
          <a:bodyPr wrap="square" lIns="0" tIns="0" rIns="0" bIns="0" anchor="t">
            <a:spAutoFit/>
          </a:bodyPr>
          <a:lstStyle/>
          <a:p>
            <a:pPr algn="l"/>
            <a:r>
              <a:rPr sz="3000" b="1" i="0" u="none" dirty="0">
                <a:solidFill>
                  <a:srgbClr val="D9FF00"/>
                </a:solidFill>
                <a:latin typeface="ノスタルドット（M+）" panose="020B0302020203020207" pitchFamily="50" charset="-128"/>
                <a:ea typeface="ノスタルドット（M+）" panose="020B0302020203020207" pitchFamily="50" charset="-128"/>
              </a:rPr>
              <a:t>Q9. </a:t>
            </a:r>
            <a:r>
              <a:rPr lang="en-US" altLang="ja-JP" sz="3000" b="1" i="0" u="none" dirty="0">
                <a:solidFill>
                  <a:schemeClr val="bg1"/>
                </a:solidFill>
                <a:latin typeface="ノスタルドット（M+）" panose="020B0302020203020207" pitchFamily="50" charset="-128"/>
                <a:ea typeface="ノスタルドット（M+）" panose="020B0302020203020207" pitchFamily="50" charset="-128"/>
              </a:rPr>
              <a:t>【</a:t>
            </a:r>
            <a:r>
              <a:rPr lang="ja-JP" altLang="en-US" sz="3000" b="1" i="0" u="none" dirty="0">
                <a:solidFill>
                  <a:schemeClr val="bg1"/>
                </a:solidFill>
                <a:latin typeface="ノスタルドット（M+）" panose="020B0302020203020207" pitchFamily="50" charset="-128"/>
                <a:ea typeface="ノスタルドット（M+）" panose="020B0302020203020207" pitchFamily="50" charset="-128"/>
              </a:rPr>
              <a:t>迷宮</a:t>
            </a:r>
            <a:r>
              <a:rPr lang="en-US" altLang="ja-JP" sz="3000" b="1" i="0" u="none" dirty="0">
                <a:solidFill>
                  <a:schemeClr val="bg1"/>
                </a:solidFill>
                <a:latin typeface="ノスタルドット（M+）" panose="020B0302020203020207" pitchFamily="50" charset="-128"/>
                <a:ea typeface="ノスタルドット（M+）" panose="020B0302020203020207" pitchFamily="50" charset="-128"/>
              </a:rPr>
              <a:t>】</a:t>
            </a:r>
            <a:endParaRPr sz="3000" b="1" i="0" u="none" dirty="0">
              <a:solidFill>
                <a:schemeClr val="bg1"/>
              </a:solidFill>
              <a:latin typeface="ノスタルドット（M+）" panose="020B0302020203020207" pitchFamily="50" charset="-128"/>
              <a:ea typeface="ノスタルドット（M+）" panose="020B0302020203020207" pitchFamily="50" charset="-128"/>
            </a:endParaRPr>
          </a:p>
        </p:txBody>
      </p:sp>
      <p:sp>
        <p:nvSpPr>
          <p:cNvPr id="11" name="TextBox 5">
            <a:extLst>
              <a:ext uri="{FF2B5EF4-FFF2-40B4-BE49-F238E27FC236}">
                <a16:creationId xmlns:a16="http://schemas.microsoft.com/office/drawing/2014/main" id="{6B894140-3D74-4507-4E66-772EC9F0B819}"/>
              </a:ext>
            </a:extLst>
          </p:cNvPr>
          <p:cNvSpPr txBox="1"/>
          <p:nvPr/>
        </p:nvSpPr>
        <p:spPr>
          <a:xfrm>
            <a:off x="571500" y="1350906"/>
            <a:ext cx="9195707" cy="600164"/>
          </a:xfrm>
          <a:prstGeom prst="rect">
            <a:avLst/>
          </a:prstGeom>
          <a:noFill/>
        </p:spPr>
        <p:txBody>
          <a:bodyPr wrap="square" lIns="0" tIns="0" rIns="0" bIns="0" anchor="t">
            <a:spAutoFit/>
          </a:bodyPr>
          <a:lstStyle/>
          <a:p>
            <a:pPr algn="l"/>
            <a:r>
              <a:rPr lang="ja-JP" altLang="en-US" sz="1950" b="1" dirty="0">
                <a:solidFill>
                  <a:srgbClr val="D9FF00"/>
                </a:solidFill>
                <a:latin typeface="Dela Gothic One"/>
              </a:rPr>
              <a:t>一度入ったら抜け出せない。</a:t>
            </a:r>
            <a:endParaRPr lang="en-US" altLang="ja-JP" sz="1950" b="1" dirty="0">
              <a:solidFill>
                <a:srgbClr val="D9FF00"/>
              </a:solidFill>
              <a:latin typeface="Dela Gothic One"/>
            </a:endParaRPr>
          </a:p>
          <a:p>
            <a:pPr algn="l"/>
            <a:r>
              <a:rPr lang="ja-JP" altLang="en-US" sz="1950" b="1" dirty="0">
                <a:solidFill>
                  <a:srgbClr val="D9FF00"/>
                </a:solidFill>
                <a:latin typeface="Dela Gothic One"/>
              </a:rPr>
              <a:t>　　　　　　　　段取りの難しさ。複雑な納まりの迷宮を抜け出せるか？</a:t>
            </a:r>
            <a:endParaRPr sz="1950" b="1" i="0" u="none" dirty="0">
              <a:solidFill>
                <a:srgbClr val="D9FF00"/>
              </a:solidFill>
              <a:latin typeface="Dela Gothic One"/>
            </a:endParaRPr>
          </a:p>
        </p:txBody>
      </p:sp>
      <p:sp>
        <p:nvSpPr>
          <p:cNvPr id="13" name="TextBox 4">
            <a:extLst>
              <a:ext uri="{FF2B5EF4-FFF2-40B4-BE49-F238E27FC236}">
                <a16:creationId xmlns:a16="http://schemas.microsoft.com/office/drawing/2014/main" id="{40596687-4420-BE35-BECD-5D0DB1D6A038}"/>
              </a:ext>
            </a:extLst>
          </p:cNvPr>
          <p:cNvSpPr txBox="1"/>
          <p:nvPr/>
        </p:nvSpPr>
        <p:spPr>
          <a:xfrm>
            <a:off x="899300" y="2268811"/>
            <a:ext cx="7763395" cy="4107663"/>
          </a:xfrm>
          <a:prstGeom prst="rect">
            <a:avLst/>
          </a:prstGeom>
          <a:noFill/>
        </p:spPr>
        <p:txBody>
          <a:bodyPr wrap="square" lIns="0" tIns="0" rIns="0" bIns="0" anchor="t">
            <a:spAutoFit/>
          </a:bodyPr>
          <a:lstStyle/>
          <a:p>
            <a:pPr algn="l">
              <a:lnSpc>
                <a:spcPts val="2279"/>
              </a:lnSpc>
            </a:pPr>
            <a:r>
              <a:rPr lang="ja-JP" altLang="en-US" b="1" dirty="0">
                <a:solidFill>
                  <a:srgbClr val="CBD5E1"/>
                </a:solidFill>
                <a:latin typeface="Noto Sans JP"/>
              </a:rPr>
              <a:t> </a:t>
            </a: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シャッター（</a:t>
            </a:r>
            <a:r>
              <a:rPr lang="en-US" altLang="ja-JP" b="1" dirty="0">
                <a:solidFill>
                  <a:srgbClr val="CBD5E1"/>
                </a:solidFill>
                <a:latin typeface="Noto Sans JP"/>
              </a:rPr>
              <a:t>SS1</a:t>
            </a:r>
            <a:r>
              <a:rPr lang="ja-JP" altLang="en-US" b="1" dirty="0">
                <a:solidFill>
                  <a:srgbClr val="CBD5E1"/>
                </a:solidFill>
                <a:latin typeface="Noto Sans JP"/>
              </a:rPr>
              <a:t>～</a:t>
            </a:r>
            <a:r>
              <a:rPr lang="en-US" altLang="ja-JP" b="1" dirty="0">
                <a:solidFill>
                  <a:srgbClr val="CBD5E1"/>
                </a:solidFill>
                <a:latin typeface="Noto Sans JP"/>
              </a:rPr>
              <a:t>4</a:t>
            </a:r>
            <a:r>
              <a:rPr lang="ja-JP" altLang="en-US" b="1" dirty="0">
                <a:solidFill>
                  <a:srgbClr val="CBD5E1"/>
                </a:solidFill>
                <a:latin typeface="Noto Sans JP"/>
              </a:rPr>
              <a:t>）周辺の造作は大変混みあっている。</a:t>
            </a: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まるで迷宮である。</a:t>
            </a:r>
            <a:endParaRPr lang="en-US" altLang="ja-JP" b="1" dirty="0">
              <a:solidFill>
                <a:srgbClr val="CBD5E1"/>
              </a:solidFill>
              <a:latin typeface="Noto Sans JP"/>
            </a:endParaRPr>
          </a:p>
          <a:p>
            <a:pPr algn="l">
              <a:lnSpc>
                <a:spcPts val="2279"/>
              </a:lnSpc>
            </a:pP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君なら下記の工程をどんな順番にする？</a:t>
            </a: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それぞれの日数・人工も書き出せ。</a:t>
            </a:r>
            <a:endParaRPr lang="en-US" altLang="ja-JP" b="1" dirty="0">
              <a:solidFill>
                <a:srgbClr val="CBD5E1"/>
              </a:solidFill>
              <a:latin typeface="Noto Sans JP"/>
            </a:endParaRPr>
          </a:p>
          <a:p>
            <a:pPr algn="l">
              <a:lnSpc>
                <a:spcPts val="2279"/>
              </a:lnSpc>
            </a:pPr>
            <a:endParaRPr lang="en-US" altLang="ja-JP" b="1" dirty="0">
              <a:solidFill>
                <a:srgbClr val="CBD5E1"/>
              </a:solidFill>
              <a:latin typeface="Noto Sans JP"/>
            </a:endParaRPr>
          </a:p>
          <a:p>
            <a:pPr algn="l">
              <a:lnSpc>
                <a:spcPts val="2279"/>
              </a:lnSpc>
            </a:pPr>
            <a:r>
              <a:rPr lang="en-US" altLang="ja-JP" b="1" dirty="0">
                <a:solidFill>
                  <a:srgbClr val="CBD5E1"/>
                </a:solidFill>
                <a:latin typeface="Noto Sans JP"/>
              </a:rPr>
              <a:t>【</a:t>
            </a:r>
            <a:r>
              <a:rPr lang="ja-JP" altLang="en-US" b="1" dirty="0">
                <a:solidFill>
                  <a:srgbClr val="CBD5E1"/>
                </a:solidFill>
                <a:latin typeface="Noto Sans JP"/>
              </a:rPr>
              <a:t>墨だし</a:t>
            </a:r>
            <a:r>
              <a:rPr lang="en-US" altLang="ja-JP" b="1" dirty="0">
                <a:solidFill>
                  <a:srgbClr val="CBD5E1"/>
                </a:solidFill>
                <a:latin typeface="Noto Sans JP"/>
              </a:rPr>
              <a:t>】</a:t>
            </a:r>
            <a:r>
              <a:rPr lang="ja-JP" altLang="en-US" b="1" dirty="0">
                <a:solidFill>
                  <a:srgbClr val="CBD5E1"/>
                </a:solidFill>
                <a:latin typeface="Noto Sans JP"/>
              </a:rPr>
              <a:t>からスタートして。</a:t>
            </a:r>
            <a:endParaRPr lang="en-US" altLang="ja-JP" b="1" dirty="0">
              <a:solidFill>
                <a:srgbClr val="CBD5E1"/>
              </a:solidFill>
              <a:latin typeface="Noto Sans JP"/>
            </a:endParaRPr>
          </a:p>
          <a:p>
            <a:pPr algn="l">
              <a:lnSpc>
                <a:spcPts val="2279"/>
              </a:lnSpc>
            </a:pPr>
            <a:endParaRPr lang="en-US" altLang="ja-JP" b="1" dirty="0">
              <a:solidFill>
                <a:srgbClr val="CBD5E1"/>
              </a:solidFill>
              <a:latin typeface="Noto Sans JP"/>
            </a:endParaRPr>
          </a:p>
          <a:p>
            <a:pPr algn="l">
              <a:lnSpc>
                <a:spcPts val="2279"/>
              </a:lnSpc>
            </a:pPr>
            <a:r>
              <a:rPr lang="en-US" altLang="ja-JP" b="1" dirty="0">
                <a:solidFill>
                  <a:srgbClr val="CBD5E1"/>
                </a:solidFill>
                <a:latin typeface="Noto Sans JP"/>
              </a:rPr>
              <a:t>【LGS</a:t>
            </a:r>
            <a:r>
              <a:rPr lang="ja-JP" altLang="en-US" b="1" dirty="0">
                <a:solidFill>
                  <a:srgbClr val="CBD5E1"/>
                </a:solidFill>
                <a:latin typeface="Noto Sans JP"/>
              </a:rPr>
              <a:t>駒付</a:t>
            </a:r>
            <a:r>
              <a:rPr lang="en-US" altLang="ja-JP" b="1" dirty="0">
                <a:solidFill>
                  <a:srgbClr val="CBD5E1"/>
                </a:solidFill>
                <a:latin typeface="Noto Sans JP"/>
              </a:rPr>
              <a:t>】【LGS</a:t>
            </a:r>
            <a:r>
              <a:rPr lang="ja-JP" altLang="en-US" b="1" dirty="0">
                <a:solidFill>
                  <a:srgbClr val="CBD5E1"/>
                </a:solidFill>
                <a:latin typeface="Noto Sans JP"/>
              </a:rPr>
              <a:t>壁下地</a:t>
            </a:r>
            <a:r>
              <a:rPr lang="en-US" altLang="ja-JP" b="1" dirty="0">
                <a:solidFill>
                  <a:srgbClr val="CBD5E1"/>
                </a:solidFill>
                <a:latin typeface="Noto Sans JP"/>
              </a:rPr>
              <a:t>】【PB</a:t>
            </a:r>
            <a:r>
              <a:rPr lang="ja-JP" altLang="en-US" b="1" dirty="0">
                <a:solidFill>
                  <a:srgbClr val="CBD5E1"/>
                </a:solidFill>
                <a:latin typeface="Noto Sans JP"/>
              </a:rPr>
              <a:t>張り</a:t>
            </a:r>
            <a:r>
              <a:rPr lang="en-US" altLang="ja-JP" b="1" dirty="0">
                <a:solidFill>
                  <a:srgbClr val="CBD5E1"/>
                </a:solidFill>
                <a:latin typeface="Noto Sans JP"/>
              </a:rPr>
              <a:t>】【</a:t>
            </a:r>
            <a:r>
              <a:rPr lang="ja-JP" altLang="en-US" b="1" dirty="0">
                <a:solidFill>
                  <a:srgbClr val="CBD5E1"/>
                </a:solidFill>
                <a:latin typeface="Noto Sans JP"/>
              </a:rPr>
              <a:t>シャッター取付</a:t>
            </a:r>
            <a:r>
              <a:rPr lang="en-US" altLang="ja-JP" b="1" dirty="0">
                <a:solidFill>
                  <a:srgbClr val="CBD5E1"/>
                </a:solidFill>
                <a:latin typeface="Noto Sans JP"/>
              </a:rPr>
              <a:t>】【</a:t>
            </a:r>
            <a:r>
              <a:rPr lang="ja-JP" altLang="en-US" b="1" dirty="0">
                <a:solidFill>
                  <a:srgbClr val="CBD5E1"/>
                </a:solidFill>
                <a:latin typeface="Noto Sans JP"/>
              </a:rPr>
              <a:t>木毛セメント板張り付け</a:t>
            </a:r>
            <a:r>
              <a:rPr lang="en-US" altLang="ja-JP" b="1" dirty="0">
                <a:solidFill>
                  <a:srgbClr val="CBD5E1"/>
                </a:solidFill>
                <a:latin typeface="Noto Sans JP"/>
              </a:rPr>
              <a:t>】【</a:t>
            </a:r>
            <a:r>
              <a:rPr lang="ja-JP" altLang="en-US" b="1" dirty="0">
                <a:solidFill>
                  <a:srgbClr val="CBD5E1"/>
                </a:solidFill>
                <a:latin typeface="Noto Sans JP"/>
              </a:rPr>
              <a:t>ストランドボード取付</a:t>
            </a:r>
            <a:r>
              <a:rPr lang="en-US" altLang="ja-JP" b="1" dirty="0">
                <a:solidFill>
                  <a:srgbClr val="CBD5E1"/>
                </a:solidFill>
                <a:latin typeface="Noto Sans JP"/>
              </a:rPr>
              <a:t>】【</a:t>
            </a:r>
            <a:r>
              <a:rPr lang="ja-JP" altLang="en-US" b="1" dirty="0">
                <a:solidFill>
                  <a:srgbClr val="CBD5E1"/>
                </a:solidFill>
                <a:latin typeface="Noto Sans JP"/>
              </a:rPr>
              <a:t>開口枠サンメント取付</a:t>
            </a:r>
            <a:r>
              <a:rPr lang="en-US" altLang="ja-JP" b="1" dirty="0">
                <a:solidFill>
                  <a:srgbClr val="CBD5E1"/>
                </a:solidFill>
                <a:latin typeface="Noto Sans JP"/>
              </a:rPr>
              <a:t>】【</a:t>
            </a:r>
            <a:r>
              <a:rPr lang="ja-JP" altLang="en-US" b="1" dirty="0">
                <a:solidFill>
                  <a:srgbClr val="CBD5E1"/>
                </a:solidFill>
                <a:latin typeface="Noto Sans JP"/>
              </a:rPr>
              <a:t>偽ドア取付</a:t>
            </a:r>
            <a:r>
              <a:rPr lang="en-US" altLang="ja-JP" b="1" dirty="0">
                <a:solidFill>
                  <a:srgbClr val="CBD5E1"/>
                </a:solidFill>
                <a:latin typeface="Noto Sans JP"/>
              </a:rPr>
              <a:t>】【</a:t>
            </a:r>
            <a:r>
              <a:rPr lang="ja-JP" altLang="en-US" b="1" dirty="0">
                <a:solidFill>
                  <a:srgbClr val="CBD5E1"/>
                </a:solidFill>
                <a:latin typeface="Noto Sans JP"/>
              </a:rPr>
              <a:t>世界の間の部屋内部の仕上げ</a:t>
            </a:r>
            <a:r>
              <a:rPr lang="en-US" altLang="ja-JP" b="1" dirty="0">
                <a:solidFill>
                  <a:srgbClr val="CBD5E1"/>
                </a:solidFill>
                <a:latin typeface="Noto Sans JP"/>
              </a:rPr>
              <a:t>】【</a:t>
            </a:r>
            <a:r>
              <a:rPr lang="ja-JP" altLang="en-US" b="1" dirty="0">
                <a:solidFill>
                  <a:srgbClr val="CBD5E1"/>
                </a:solidFill>
                <a:latin typeface="Noto Sans JP"/>
              </a:rPr>
              <a:t>世界の間部屋　ベンチ・面陳台取付</a:t>
            </a:r>
            <a:r>
              <a:rPr lang="en-US" altLang="ja-JP" b="1" dirty="0">
                <a:solidFill>
                  <a:srgbClr val="CBD5E1"/>
                </a:solidFill>
                <a:latin typeface="Noto Sans JP"/>
              </a:rPr>
              <a:t>】【</a:t>
            </a:r>
            <a:r>
              <a:rPr lang="ja-JP" altLang="en-US" b="1">
                <a:solidFill>
                  <a:srgbClr val="CBD5E1"/>
                </a:solidFill>
                <a:latin typeface="Noto Sans JP"/>
              </a:rPr>
              <a:t>既存壁スラブ開口</a:t>
            </a:r>
            <a:r>
              <a:rPr lang="en-US" altLang="ja-JP" b="1" dirty="0">
                <a:solidFill>
                  <a:srgbClr val="CBD5E1"/>
                </a:solidFill>
                <a:latin typeface="Noto Sans JP"/>
              </a:rPr>
              <a:t>】</a:t>
            </a:r>
          </a:p>
          <a:p>
            <a:pPr algn="l">
              <a:lnSpc>
                <a:spcPts val="2279"/>
              </a:lnSpc>
            </a:pPr>
            <a:endParaRPr lang="en-US" altLang="ja-JP" b="1" dirty="0">
              <a:solidFill>
                <a:srgbClr val="CBD5E1"/>
              </a:solidFill>
              <a:latin typeface="Noto Sans JP"/>
            </a:endParaRPr>
          </a:p>
          <a:p>
            <a:pPr algn="l">
              <a:lnSpc>
                <a:spcPts val="2279"/>
              </a:lnSpc>
            </a:pPr>
            <a:r>
              <a:rPr lang="ja-JP" altLang="en-US" b="1" dirty="0">
                <a:solidFill>
                  <a:srgbClr val="CBD5E1"/>
                </a:solidFill>
                <a:latin typeface="Noto Sans JP"/>
              </a:rPr>
              <a:t>なにか抜けている作業があれば追記してくれ。</a:t>
            </a:r>
          </a:p>
        </p:txBody>
      </p:sp>
      <p:pic>
        <p:nvPicPr>
          <p:cNvPr id="4" name="図 3">
            <a:extLst>
              <a:ext uri="{FF2B5EF4-FFF2-40B4-BE49-F238E27FC236}">
                <a16:creationId xmlns:a16="http://schemas.microsoft.com/office/drawing/2014/main" id="{9517069A-A979-9F1D-D6EE-DF68530EF60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12546" y="2041071"/>
            <a:ext cx="3149074" cy="223059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368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6"/>
                                        </p:tgtEl>
                                      </p:cBhvr>
                                    </p:cmd>
                                  </p:childTnLst>
                                </p:cTn>
                              </p:par>
                              <p:par>
                                <p:cTn id="7" presetID="1" presetClass="mediacall" presetSubtype="0" fill="hold" nodeType="withEffect">
                                  <p:stCondLst>
                                    <p:cond delay="0"/>
                                  </p:stCondLst>
                                  <p:childTnLst>
                                    <p:cmd type="call" cmd="playFrom(0.0)">
                                      <p:cBhvr>
                                        <p:cTn id="8" dur="193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6"/>
                </p:tgtEl>
              </p:cMediaNode>
            </p:audio>
            <p:audio>
              <p:cMediaNode vol="80000">
                <p:cTn id="10"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花火の煌めき（数発）-効果音">
            <a:hlinkClick r:id="" action="ppaction://media"/>
            <a:extLst>
              <a:ext uri="{FF2B5EF4-FFF2-40B4-BE49-F238E27FC236}">
                <a16:creationId xmlns:a16="http://schemas.microsoft.com/office/drawing/2014/main" id="{D8C2AA88-D52E-357A-9910-F7C258F3985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09585" y="5627255"/>
            <a:ext cx="609600" cy="609600"/>
          </a:xfrm>
          <a:prstGeom prst="rect">
            <a:avLst/>
          </a:prstGeom>
        </p:spPr>
      </p:pic>
      <p:pic>
        <p:nvPicPr>
          <p:cNvPr id="9" name="huotonaitoponpu">
            <a:hlinkClick r:id="" action="ppaction://media"/>
            <a:extLst>
              <a:ext uri="{FF2B5EF4-FFF2-40B4-BE49-F238E27FC236}">
                <a16:creationId xmlns:a16="http://schemas.microsoft.com/office/drawing/2014/main" id="{0FE785E4-6BB8-A846-F3B0-E0BDD57A394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5791200" y="3124200"/>
            <a:ext cx="609600" cy="609600"/>
          </a:xfrm>
          <a:prstGeom prst="rect">
            <a:avLst/>
          </a:prstGeom>
        </p:spPr>
      </p:pic>
      <p:pic>
        <p:nvPicPr>
          <p:cNvPr id="8" name="エヴァンゲリオン風警報音-効果音">
            <a:hlinkClick r:id="" action="ppaction://media"/>
            <a:extLst>
              <a:ext uri="{FF2B5EF4-FFF2-40B4-BE49-F238E27FC236}">
                <a16:creationId xmlns:a16="http://schemas.microsoft.com/office/drawing/2014/main" id="{A0F60F8D-65C5-D474-1D76-A82A5728947F}"/>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794328" y="5244069"/>
            <a:ext cx="609600" cy="609600"/>
          </a:xfrm>
          <a:prstGeom prst="rect">
            <a:avLst/>
          </a:prstGeom>
        </p:spPr>
      </p:pic>
      <p:pic>
        <p:nvPicPr>
          <p:cNvPr id="2" name="Picture 1" descr="image.png"/>
          <p:cNvPicPr>
            <a:picLocks noChangeAspect="1"/>
          </p:cNvPicPr>
          <p:nvPr/>
        </p:nvPicPr>
        <p:blipFill>
          <a:blip r:embed="rId9"/>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10"/>
          <a:stretch>
            <a:fillRect/>
          </a:stretch>
        </p:blipFill>
        <p:spPr>
          <a:xfrm>
            <a:off x="1583871" y="2157591"/>
            <a:ext cx="9021536" cy="3696078"/>
          </a:xfrm>
          <a:prstGeom prst="rect">
            <a:avLst/>
          </a:prstGeom>
        </p:spPr>
      </p:pic>
      <p:sp>
        <p:nvSpPr>
          <p:cNvPr id="4" name="TextBox 3"/>
          <p:cNvSpPr txBox="1"/>
          <p:nvPr/>
        </p:nvSpPr>
        <p:spPr>
          <a:xfrm>
            <a:off x="2394346" y="2534633"/>
            <a:ext cx="7450931" cy="300082"/>
          </a:xfrm>
          <a:prstGeom prst="rect">
            <a:avLst/>
          </a:prstGeom>
          <a:noFill/>
        </p:spPr>
        <p:txBody>
          <a:bodyPr wrap="square" lIns="0" tIns="0" rIns="0" bIns="0" anchor="t">
            <a:spAutoFit/>
          </a:bodyPr>
          <a:lstStyle/>
          <a:p>
            <a:pPr algn="ctr"/>
            <a:r>
              <a:rPr sz="1950" b="1" i="0" u="none" dirty="0">
                <a:solidFill>
                  <a:srgbClr val="EF4444"/>
                </a:solidFill>
                <a:latin typeface="ノスタルドット（M+）" panose="020B0302020203020207" pitchFamily="50" charset="-128"/>
                <a:ea typeface="ノスタルドット（M+）" panose="020B0302020203020207" pitchFamily="50" charset="-128"/>
              </a:rPr>
              <a:t>【</a:t>
            </a:r>
            <a:r>
              <a:rPr sz="1950" b="1" i="0" u="none" dirty="0" err="1">
                <a:solidFill>
                  <a:srgbClr val="EF4444"/>
                </a:solidFill>
                <a:latin typeface="ノスタルドット（M+）" panose="020B0302020203020207" pitchFamily="50" charset="-128"/>
                <a:ea typeface="ノスタルドット（M+）" panose="020B0302020203020207" pitchFamily="50" charset="-128"/>
              </a:rPr>
              <a:t>最終</a:t>
            </a:r>
            <a:r>
              <a:rPr lang="ja-JP" altLang="en-US" sz="1950" b="1" i="0" u="none" dirty="0">
                <a:solidFill>
                  <a:srgbClr val="EF4444"/>
                </a:solidFill>
                <a:latin typeface="ノスタルドット（M+）" panose="020B0302020203020207" pitchFamily="50" charset="-128"/>
                <a:ea typeface="ノスタルドット（M+）" panose="020B0302020203020207" pitchFamily="50" charset="-128"/>
              </a:rPr>
              <a:t>クエスト</a:t>
            </a:r>
            <a:r>
              <a:rPr sz="1950" b="1" i="0" u="none" dirty="0">
                <a:solidFill>
                  <a:srgbClr val="EF4444"/>
                </a:solidFill>
                <a:latin typeface="ノスタルドット（M+）" panose="020B0302020203020207" pitchFamily="50" charset="-128"/>
                <a:ea typeface="ノスタルドット（M+）" panose="020B0302020203020207" pitchFamily="50" charset="-128"/>
              </a:rPr>
              <a:t>】</a:t>
            </a:r>
          </a:p>
        </p:txBody>
      </p:sp>
      <p:sp>
        <p:nvSpPr>
          <p:cNvPr id="5" name="TextBox 4"/>
          <p:cNvSpPr txBox="1"/>
          <p:nvPr/>
        </p:nvSpPr>
        <p:spPr>
          <a:xfrm>
            <a:off x="2394346" y="3153228"/>
            <a:ext cx="7534275" cy="305725"/>
          </a:xfrm>
          <a:prstGeom prst="rect">
            <a:avLst/>
          </a:prstGeom>
          <a:noFill/>
        </p:spPr>
        <p:txBody>
          <a:bodyPr wrap="square" lIns="0" tIns="0" rIns="0" bIns="0" anchor="t">
            <a:spAutoFit/>
          </a:bodyPr>
          <a:lstStyle/>
          <a:p>
            <a:pPr algn="ctr">
              <a:lnSpc>
                <a:spcPts val="2160"/>
              </a:lnSpc>
            </a:pPr>
            <a:r>
              <a:rPr lang="ja-JP" altLang="en-US" sz="2800" b="0" i="0" u="none" dirty="0">
                <a:solidFill>
                  <a:srgbClr val="E2E8F0"/>
                </a:solidFill>
                <a:latin typeface="ノスタルドット（M+）" panose="020B0302020203020207" pitchFamily="50" charset="-128"/>
                <a:ea typeface="ノスタルドット（M+）" panose="020B0302020203020207" pitchFamily="50" charset="-128"/>
              </a:rPr>
              <a:t>封印されし迷宮と「三聖獣」の試練</a:t>
            </a:r>
            <a:endParaRPr sz="2800" b="0" i="0" u="none" dirty="0">
              <a:solidFill>
                <a:srgbClr val="E2E8F0"/>
              </a:solidFill>
              <a:latin typeface="ノスタルドット（M+）" panose="020B0302020203020207" pitchFamily="50" charset="-128"/>
              <a:ea typeface="ノスタルドット（M+）" panose="020B0302020203020207" pitchFamily="50" charset="-128"/>
            </a:endParaRPr>
          </a:p>
        </p:txBody>
      </p:sp>
      <p:sp>
        <p:nvSpPr>
          <p:cNvPr id="6" name="TextBox 5"/>
          <p:cNvSpPr txBox="1"/>
          <p:nvPr/>
        </p:nvSpPr>
        <p:spPr>
          <a:xfrm>
            <a:off x="1813831" y="1141928"/>
            <a:ext cx="8564336" cy="1015663"/>
          </a:xfrm>
          <a:prstGeom prst="rect">
            <a:avLst/>
          </a:prstGeom>
          <a:noFill/>
        </p:spPr>
        <p:txBody>
          <a:bodyPr wrap="square" lIns="0" tIns="0" rIns="0" bIns="0" anchor="t">
            <a:spAutoFit/>
          </a:bodyPr>
          <a:lstStyle/>
          <a:p>
            <a:pPr algn="ctr"/>
            <a:r>
              <a:rPr sz="6600" b="1" i="0" u="none" dirty="0">
                <a:solidFill>
                  <a:srgbClr val="EF4444"/>
                </a:solidFill>
                <a:latin typeface="ノスタルドット（M+）" panose="020B0302020203020207" pitchFamily="50" charset="-128"/>
                <a:ea typeface="ノスタルドット（M+）" panose="020B0302020203020207" pitchFamily="50" charset="-128"/>
              </a:rPr>
              <a:t>FINAL </a:t>
            </a:r>
            <a:r>
              <a:rPr lang="en-US" altLang="ja-JP" sz="6600" b="1" i="0" u="none" dirty="0">
                <a:solidFill>
                  <a:srgbClr val="EF4444"/>
                </a:solidFill>
                <a:latin typeface="ノスタルドット（M+）" panose="020B0302020203020207" pitchFamily="50" charset="-128"/>
                <a:ea typeface="ノスタルドット（M+）" panose="020B0302020203020207" pitchFamily="50" charset="-128"/>
              </a:rPr>
              <a:t>QUEST</a:t>
            </a:r>
            <a:endParaRPr sz="6600" b="1" i="0" u="none" dirty="0">
              <a:solidFill>
                <a:srgbClr val="EF4444"/>
              </a:solidFill>
              <a:latin typeface="ノスタルドット（M+）" panose="020B0302020203020207" pitchFamily="50" charset="-128"/>
              <a:ea typeface="ノスタルドット（M+）" panose="020B0302020203020207" pitchFamily="50" charset="-128"/>
            </a:endParaRPr>
          </a:p>
        </p:txBody>
      </p:sp>
      <p:sp>
        <p:nvSpPr>
          <p:cNvPr id="7" name="TextBox 6"/>
          <p:cNvSpPr txBox="1"/>
          <p:nvPr/>
        </p:nvSpPr>
        <p:spPr>
          <a:xfrm>
            <a:off x="2371725" y="3883671"/>
            <a:ext cx="7534275" cy="974754"/>
          </a:xfrm>
          <a:prstGeom prst="rect">
            <a:avLst/>
          </a:prstGeom>
          <a:noFill/>
        </p:spPr>
        <p:txBody>
          <a:bodyPr wrap="square" lIns="0" tIns="0" rIns="0" bIns="0" anchor="t">
            <a:spAutoFit/>
          </a:bodyPr>
          <a:lstStyle/>
          <a:p>
            <a:pPr algn="ctr">
              <a:lnSpc>
                <a:spcPts val="2640"/>
              </a:lnSpc>
            </a:pPr>
            <a:r>
              <a:rPr lang="en-US" altLang="ja-JP" sz="2000" b="1" i="0" u="none" dirty="0">
                <a:solidFill>
                  <a:srgbClr val="FFFFFF"/>
                </a:solidFill>
                <a:latin typeface="ノスタルドット（M+）" panose="020B0302020203020207" pitchFamily="50" charset="-128"/>
                <a:ea typeface="ノスタルドット（M+）" panose="020B0302020203020207" pitchFamily="50" charset="-128"/>
              </a:rPr>
              <a:t>Q1</a:t>
            </a:r>
            <a:r>
              <a:rPr lang="ja-JP" altLang="en-US" sz="2000" b="1" i="0" u="none" dirty="0">
                <a:solidFill>
                  <a:srgbClr val="FFFFFF"/>
                </a:solidFill>
                <a:latin typeface="ノスタルドット（M+）" panose="020B0302020203020207" pitchFamily="50" charset="-128"/>
                <a:ea typeface="ノスタルドット（M+）" panose="020B0302020203020207" pitchFamily="50" charset="-128"/>
              </a:rPr>
              <a:t>～</a:t>
            </a:r>
            <a:r>
              <a:rPr lang="en-US" altLang="ja-JP" sz="2000" b="1" i="0" u="none" dirty="0">
                <a:solidFill>
                  <a:srgbClr val="FFFFFF"/>
                </a:solidFill>
                <a:latin typeface="ノスタルドット（M+）" panose="020B0302020203020207" pitchFamily="50" charset="-128"/>
                <a:ea typeface="ノスタルドット（M+）" panose="020B0302020203020207" pitchFamily="50" charset="-128"/>
              </a:rPr>
              <a:t>9</a:t>
            </a:r>
            <a:r>
              <a:rPr lang="ja-JP" altLang="en-US" sz="2000" b="1" i="0" u="none" dirty="0">
                <a:solidFill>
                  <a:srgbClr val="FFFFFF"/>
                </a:solidFill>
                <a:latin typeface="ノスタルドット（M+）" panose="020B0302020203020207" pitchFamily="50" charset="-128"/>
                <a:ea typeface="ノスタルドット（M+）" panose="020B0302020203020207" pitchFamily="50" charset="-128"/>
              </a:rPr>
              <a:t>まで解答できたチームが挑戦できる。</a:t>
            </a:r>
            <a:endParaRPr lang="en-US" altLang="ja-JP" sz="2000" b="1" i="0" u="none" dirty="0">
              <a:solidFill>
                <a:srgbClr val="FFFFFF"/>
              </a:solidFill>
              <a:latin typeface="ノスタルドット（M+）" panose="020B0302020203020207" pitchFamily="50" charset="-128"/>
              <a:ea typeface="ノスタルドット（M+）" panose="020B0302020203020207" pitchFamily="50" charset="-128"/>
            </a:endParaRPr>
          </a:p>
          <a:p>
            <a:pPr algn="ctr">
              <a:lnSpc>
                <a:spcPts val="2640"/>
              </a:lnSpc>
            </a:pPr>
            <a:br>
              <a:rPr lang="en-US" altLang="ja-JP" sz="2000" b="1" i="0" u="none" dirty="0">
                <a:solidFill>
                  <a:srgbClr val="FFFFFF"/>
                </a:solidFill>
                <a:latin typeface="Noto Sans JP"/>
              </a:rPr>
            </a:br>
            <a:r>
              <a:rPr lang="en-US" altLang="ja-JP" sz="2000" b="1" i="0" u="none" dirty="0">
                <a:solidFill>
                  <a:srgbClr val="FFFFFF"/>
                </a:solidFill>
                <a:latin typeface="ノスタルドット（M+）" panose="020B0302020203020207" pitchFamily="50" charset="-128"/>
                <a:ea typeface="ノスタルドット（M+）" panose="020B0302020203020207" pitchFamily="50" charset="-128"/>
              </a:rPr>
              <a:t>Q1</a:t>
            </a:r>
            <a:r>
              <a:rPr lang="ja-JP" altLang="en-US" sz="2000" b="1" i="0" u="none" dirty="0">
                <a:solidFill>
                  <a:srgbClr val="FFFFFF"/>
                </a:solidFill>
                <a:latin typeface="ノスタルドット（M+）" panose="020B0302020203020207" pitchFamily="50" charset="-128"/>
                <a:ea typeface="ノスタルドット（M+）" panose="020B0302020203020207" pitchFamily="50" charset="-128"/>
              </a:rPr>
              <a:t>～９まで解答できた者は近くの</a:t>
            </a:r>
            <a:r>
              <a:rPr lang="en-US" altLang="ja-JP" sz="2000" b="1" i="0" u="none" dirty="0">
                <a:solidFill>
                  <a:srgbClr val="FFFFFF"/>
                </a:solidFill>
                <a:latin typeface="ノスタルドット（M+）" panose="020B0302020203020207" pitchFamily="50" charset="-128"/>
                <a:ea typeface="ノスタルドット（M+）" panose="020B0302020203020207" pitchFamily="50" charset="-128"/>
              </a:rPr>
              <a:t>NPC</a:t>
            </a:r>
            <a:r>
              <a:rPr lang="ja-JP" altLang="en-US" sz="2000" b="1" i="0" u="none" dirty="0">
                <a:solidFill>
                  <a:srgbClr val="FFFFFF"/>
                </a:solidFill>
                <a:latin typeface="ノスタルドット（M+）" panose="020B0302020203020207" pitchFamily="50" charset="-128"/>
                <a:ea typeface="ノスタルドット（M+）" panose="020B0302020203020207" pitchFamily="50" charset="-128"/>
              </a:rPr>
              <a:t>から最終問題を受け取れ。</a:t>
            </a:r>
            <a:endParaRPr sz="2000" b="1" i="0" u="none" dirty="0">
              <a:solidFill>
                <a:srgbClr val="FFFFFF"/>
              </a:solidFill>
              <a:latin typeface="ノスタルドット（M+）" panose="020B0302020203020207" pitchFamily="50" charset="-128"/>
              <a:ea typeface="ノスタルドット（M+）" panose="020B0302020203020207"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48" fill="hold"/>
                                        <p:tgtEl>
                                          <p:spTgt spid="8"/>
                                        </p:tgtEl>
                                      </p:cBhvr>
                                    </p:cmd>
                                  </p:childTnLst>
                                </p:cTn>
                              </p:par>
                              <p:par>
                                <p:cTn id="7" presetID="1" presetClass="mediacall" presetSubtype="0" fill="hold" nodeType="withEffect">
                                  <p:stCondLst>
                                    <p:cond delay="0"/>
                                  </p:stCondLst>
                                  <p:childTnLst>
                                    <p:cmd type="call" cmd="playFrom(0.0)">
                                      <p:cBhvr>
                                        <p:cTn id="8" dur="946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8"/>
                </p:tgtEl>
              </p:cMediaNode>
            </p:audio>
            <p:audio>
              <p:cMediaNode vol="80000">
                <p:cTn id="10" repeatCount="5000" fill="remove" display="0">
                  <p:stCondLst>
                    <p:cond delay="indefinite"/>
                  </p:stCondLst>
                  <p:endCondLst>
                    <p:cond evt="onStopAudio" delay="0">
                      <p:tgtEl>
                        <p:sldTgt/>
                      </p:tgtEl>
                    </p:cond>
                  </p:endCondLst>
                </p:cTn>
                <p:tgtEl>
                  <p:spTgt spid="9"/>
                </p:tgtEl>
              </p:cMediaNode>
            </p:audio>
            <p:audio>
              <p:cMediaNode vol="80000">
                <p:cTn id="11" repeatCount="3000" fill="hold" display="0">
                  <p:stCondLst>
                    <p:cond delay="indefinite"/>
                  </p:stCondLst>
                  <p:endCondLst>
                    <p:cond evt="onStopAudio" delay="0">
                      <p:tgtEl>
                        <p:sldTgt/>
                      </p:tgtEl>
                    </p:cond>
                  </p:endCondLst>
                </p:cTn>
                <p:tgtEl>
                  <p:spTgt spid="10"/>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E72E7-99FA-7C75-D41E-08DFF6BBDE42}"/>
            </a:ext>
          </a:extLst>
        </p:cNvPr>
        <p:cNvGrpSpPr/>
        <p:nvPr/>
      </p:nvGrpSpPr>
      <p:grpSpPr>
        <a:xfrm>
          <a:off x="0" y="0"/>
          <a:ext cx="0" cy="0"/>
          <a:chOff x="0" y="0"/>
          <a:chExt cx="0" cy="0"/>
        </a:xfrm>
      </p:grpSpPr>
      <p:pic>
        <p:nvPicPr>
          <p:cNvPr id="8" name="子ネコ（猫）の鳴き声03-効果音">
            <a:hlinkClick r:id="" action="ppaction://media"/>
            <a:extLst>
              <a:ext uri="{FF2B5EF4-FFF2-40B4-BE49-F238E27FC236}">
                <a16:creationId xmlns:a16="http://schemas.microsoft.com/office/drawing/2014/main" id="{DC820CAB-D140-CF4C-D800-87C50386A6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5296" y="5165436"/>
            <a:ext cx="609600" cy="609600"/>
          </a:xfrm>
          <a:prstGeom prst="rect">
            <a:avLst/>
          </a:prstGeom>
        </p:spPr>
      </p:pic>
      <p:pic>
        <p:nvPicPr>
          <p:cNvPr id="2" name="Picture 1" descr="image.png">
            <a:extLst>
              <a:ext uri="{FF2B5EF4-FFF2-40B4-BE49-F238E27FC236}">
                <a16:creationId xmlns:a16="http://schemas.microsoft.com/office/drawing/2014/main" id="{4B7F68D3-DB11-EC82-0588-5F10D18FDCA5}"/>
              </a:ext>
            </a:extLst>
          </p:cNvPr>
          <p:cNvPicPr>
            <a:picLocks noChangeAspect="1"/>
          </p:cNvPicPr>
          <p:nvPr/>
        </p:nvPicPr>
        <p:blipFill>
          <a:blip r:embed="rId5"/>
          <a:stretch>
            <a:fillRect/>
          </a:stretch>
        </p:blipFill>
        <p:spPr>
          <a:xfrm>
            <a:off x="0" y="0"/>
            <a:ext cx="12192000" cy="6858000"/>
          </a:xfrm>
          <a:prstGeom prst="rect">
            <a:avLst/>
          </a:prstGeom>
        </p:spPr>
      </p:pic>
      <p:pic>
        <p:nvPicPr>
          <p:cNvPr id="3" name="Picture 2" descr="image.png">
            <a:extLst>
              <a:ext uri="{FF2B5EF4-FFF2-40B4-BE49-F238E27FC236}">
                <a16:creationId xmlns:a16="http://schemas.microsoft.com/office/drawing/2014/main" id="{8B4568E0-78A2-41F4-1858-72E52E95C982}"/>
              </a:ext>
            </a:extLst>
          </p:cNvPr>
          <p:cNvPicPr>
            <a:picLocks noChangeAspect="1"/>
          </p:cNvPicPr>
          <p:nvPr/>
        </p:nvPicPr>
        <p:blipFill>
          <a:blip r:embed="rId6"/>
          <a:stretch>
            <a:fillRect/>
          </a:stretch>
        </p:blipFill>
        <p:spPr>
          <a:xfrm>
            <a:off x="1921164" y="2767881"/>
            <a:ext cx="8120913" cy="3551275"/>
          </a:xfrm>
          <a:prstGeom prst="rect">
            <a:avLst/>
          </a:prstGeom>
        </p:spPr>
      </p:pic>
      <p:sp>
        <p:nvSpPr>
          <p:cNvPr id="4" name="TextBox 3">
            <a:extLst>
              <a:ext uri="{FF2B5EF4-FFF2-40B4-BE49-F238E27FC236}">
                <a16:creationId xmlns:a16="http://schemas.microsoft.com/office/drawing/2014/main" id="{E0E2C849-9B29-2E5D-C945-6FDAECE5C4F1}"/>
              </a:ext>
            </a:extLst>
          </p:cNvPr>
          <p:cNvSpPr txBox="1"/>
          <p:nvPr/>
        </p:nvSpPr>
        <p:spPr>
          <a:xfrm>
            <a:off x="1576528" y="251222"/>
            <a:ext cx="9038942" cy="743793"/>
          </a:xfrm>
          <a:prstGeom prst="rect">
            <a:avLst/>
          </a:prstGeom>
          <a:noFill/>
        </p:spPr>
        <p:txBody>
          <a:bodyPr wrap="square" lIns="0" tIns="0" rIns="0" bIns="0" anchor="t">
            <a:spAutoFit/>
          </a:bodyPr>
          <a:lstStyle/>
          <a:p>
            <a:pPr algn="ctr">
              <a:lnSpc>
                <a:spcPts val="5775"/>
              </a:lnSpc>
              <a:defRPr/>
            </a:pPr>
            <a:r>
              <a:rPr sz="5250" b="1" i="0" u="none" dirty="0">
                <a:solidFill>
                  <a:srgbClr val="FF003C"/>
                </a:solidFill>
                <a:latin typeface="Teko"/>
              </a:rPr>
              <a:t>FINAL </a:t>
            </a:r>
            <a:r>
              <a:rPr lang="en-US" sz="5250" b="1" i="0" u="none" dirty="0">
                <a:solidFill>
                  <a:srgbClr val="FF003C"/>
                </a:solidFill>
                <a:latin typeface="Teko"/>
              </a:rPr>
              <a:t>QUEST</a:t>
            </a:r>
            <a:endParaRPr sz="5250" b="1" i="0" u="none" dirty="0">
              <a:solidFill>
                <a:srgbClr val="FF003C"/>
              </a:solidFill>
              <a:latin typeface="Teko"/>
            </a:endParaRPr>
          </a:p>
        </p:txBody>
      </p:sp>
      <p:sp>
        <p:nvSpPr>
          <p:cNvPr id="5" name="TextBox 4">
            <a:extLst>
              <a:ext uri="{FF2B5EF4-FFF2-40B4-BE49-F238E27FC236}">
                <a16:creationId xmlns:a16="http://schemas.microsoft.com/office/drawing/2014/main" id="{C35AAB41-583F-BE23-EB3B-CF08A2DBFD74}"/>
              </a:ext>
            </a:extLst>
          </p:cNvPr>
          <p:cNvSpPr txBox="1"/>
          <p:nvPr/>
        </p:nvSpPr>
        <p:spPr>
          <a:xfrm>
            <a:off x="1791741" y="993151"/>
            <a:ext cx="8608516" cy="334002"/>
          </a:xfrm>
          <a:prstGeom prst="rect">
            <a:avLst/>
          </a:prstGeom>
          <a:noFill/>
        </p:spPr>
        <p:txBody>
          <a:bodyPr wrap="square" lIns="0" tIns="0" rIns="0" bIns="0" anchor="t">
            <a:spAutoFit/>
          </a:bodyPr>
          <a:lstStyle/>
          <a:p>
            <a:pPr algn="ctr">
              <a:lnSpc>
                <a:spcPts val="2879"/>
              </a:lnSpc>
            </a:pPr>
            <a:r>
              <a:rPr sz="1800" b="1" i="0" u="none" dirty="0">
                <a:solidFill>
                  <a:srgbClr val="F8FAFC"/>
                </a:solidFill>
                <a:latin typeface="Noto Sans JP"/>
              </a:rPr>
              <a:t>Q1〜Q9を解き明かした者のみに挑戦権が与えられる最後の試練。</a:t>
            </a:r>
          </a:p>
        </p:txBody>
      </p:sp>
      <p:sp>
        <p:nvSpPr>
          <p:cNvPr id="6" name="TextBox 5">
            <a:extLst>
              <a:ext uri="{FF2B5EF4-FFF2-40B4-BE49-F238E27FC236}">
                <a16:creationId xmlns:a16="http://schemas.microsoft.com/office/drawing/2014/main" id="{85F04FC9-139C-9CA1-A081-9CE94BC34088}"/>
              </a:ext>
            </a:extLst>
          </p:cNvPr>
          <p:cNvSpPr txBox="1"/>
          <p:nvPr/>
        </p:nvSpPr>
        <p:spPr>
          <a:xfrm>
            <a:off x="1704687" y="1783235"/>
            <a:ext cx="10205357" cy="328744"/>
          </a:xfrm>
          <a:prstGeom prst="rect">
            <a:avLst/>
          </a:prstGeom>
          <a:noFill/>
        </p:spPr>
        <p:txBody>
          <a:bodyPr wrap="square" lIns="157757" tIns="0" rIns="0" bIns="0" anchor="t">
            <a:spAutoFit/>
          </a:bodyPr>
          <a:lstStyle/>
          <a:p>
            <a:pPr algn="l">
              <a:lnSpc>
                <a:spcPts val="2400"/>
              </a:lnSpc>
            </a:pPr>
            <a:r>
              <a:rPr lang="en-US" altLang="ja-JP" sz="3200" b="1" i="0" u="none" dirty="0">
                <a:solidFill>
                  <a:srgbClr val="00F3FF"/>
                </a:solidFill>
                <a:latin typeface="Noto Sans JP"/>
              </a:rPr>
              <a:t>Q </a:t>
            </a:r>
            <a:r>
              <a:rPr sz="3200" b="1" i="0" u="none" dirty="0">
                <a:solidFill>
                  <a:srgbClr val="00F3FF"/>
                </a:solidFill>
                <a:latin typeface="Noto Sans JP"/>
              </a:rPr>
              <a:t>現場の闇に潜む、3匹の</a:t>
            </a:r>
            <a:r>
              <a:rPr lang="ja-JP" altLang="en-US" sz="3200" b="1" dirty="0">
                <a:solidFill>
                  <a:srgbClr val="00F3FF"/>
                </a:solidFill>
                <a:latin typeface="Noto Sans JP"/>
              </a:rPr>
              <a:t>聖</a:t>
            </a:r>
            <a:r>
              <a:rPr lang="ja-JP" altLang="en-US" sz="3200" b="1" i="0" u="none" dirty="0">
                <a:solidFill>
                  <a:srgbClr val="00F3FF"/>
                </a:solidFill>
                <a:latin typeface="Noto Sans JP"/>
              </a:rPr>
              <a:t>獣</a:t>
            </a:r>
            <a:r>
              <a:rPr sz="3200" b="1" i="0" u="none" dirty="0" err="1">
                <a:solidFill>
                  <a:srgbClr val="00F3FF"/>
                </a:solidFill>
                <a:latin typeface="Noto Sans JP"/>
              </a:rPr>
              <a:t>を見つけ出せ</a:t>
            </a:r>
            <a:r>
              <a:rPr sz="3200" b="1" i="0" u="none" dirty="0">
                <a:solidFill>
                  <a:srgbClr val="00F3FF"/>
                </a:solidFill>
                <a:latin typeface="Noto Sans JP"/>
              </a:rPr>
              <a:t>。</a:t>
            </a:r>
            <a:r>
              <a:rPr lang="ja-JP" altLang="en-US" sz="3200" b="1" i="0" u="none" dirty="0">
                <a:solidFill>
                  <a:srgbClr val="00F3FF"/>
                </a:solidFill>
                <a:latin typeface="Noto Sans JP"/>
              </a:rPr>
              <a:t>（例）</a:t>
            </a:r>
            <a:endParaRPr sz="3200" b="1" i="0" u="none" dirty="0">
              <a:solidFill>
                <a:srgbClr val="00F3FF"/>
              </a:solidFill>
              <a:latin typeface="Noto Sans JP"/>
            </a:endParaRPr>
          </a:p>
        </p:txBody>
      </p:sp>
      <p:sp>
        <p:nvSpPr>
          <p:cNvPr id="7" name="TextBox 6">
            <a:extLst>
              <a:ext uri="{FF2B5EF4-FFF2-40B4-BE49-F238E27FC236}">
                <a16:creationId xmlns:a16="http://schemas.microsoft.com/office/drawing/2014/main" id="{846EA1A0-1302-0559-F8C3-27107B1A5498}"/>
              </a:ext>
            </a:extLst>
          </p:cNvPr>
          <p:cNvSpPr txBox="1"/>
          <p:nvPr/>
        </p:nvSpPr>
        <p:spPr>
          <a:xfrm>
            <a:off x="2029430" y="3194908"/>
            <a:ext cx="8151613" cy="1661289"/>
          </a:xfrm>
          <a:prstGeom prst="rect">
            <a:avLst/>
          </a:prstGeom>
          <a:noFill/>
        </p:spPr>
        <p:txBody>
          <a:bodyPr wrap="square" lIns="0" tIns="0" rIns="0" bIns="0" anchor="t">
            <a:spAutoFit/>
          </a:bodyPr>
          <a:lstStyle/>
          <a:p>
            <a:pPr algn="l">
              <a:lnSpc>
                <a:spcPts val="2160"/>
              </a:lnSpc>
            </a:pPr>
            <a:r>
              <a:rPr sz="1350" b="0" i="0" u="none" dirty="0">
                <a:solidFill>
                  <a:srgbClr val="FFFFFF"/>
                </a:solidFill>
                <a:latin typeface="Noto Sans JP Black"/>
              </a:rPr>
              <a:t>【</a:t>
            </a:r>
            <a:r>
              <a:rPr lang="ja-JP" altLang="en-US" sz="1350" b="0" i="0" u="none" dirty="0">
                <a:solidFill>
                  <a:srgbClr val="FFFFFF"/>
                </a:solidFill>
                <a:latin typeface="Noto Sans JP Black"/>
              </a:rPr>
              <a:t>ねこ</a:t>
            </a:r>
            <a:r>
              <a:rPr sz="1350" b="0" i="0" u="none" dirty="0" err="1">
                <a:solidFill>
                  <a:srgbClr val="FFFFFF"/>
                </a:solidFill>
                <a:latin typeface="Noto Sans JP Black"/>
              </a:rPr>
              <a:t>さんの残したメッセージ</a:t>
            </a:r>
            <a:r>
              <a:rPr sz="1350" b="0" i="0" u="none" dirty="0">
                <a:solidFill>
                  <a:srgbClr val="FFFFFF"/>
                </a:solidFill>
                <a:latin typeface="Noto Sans JP Black"/>
              </a:rPr>
              <a:t>】</a:t>
            </a:r>
            <a:r>
              <a:rPr dirty="0"/>
              <a:t>
</a:t>
            </a:r>
            <a:r>
              <a:rPr sz="1350" b="1" i="0" u="none" dirty="0">
                <a:solidFill>
                  <a:srgbClr val="FFFFFF"/>
                </a:solidFill>
                <a:latin typeface="Noto Sans JP"/>
              </a:rPr>
              <a:t> 『</a:t>
            </a:r>
            <a:r>
              <a:rPr lang="ja-JP" altLang="en-US" sz="1350" b="1" i="0" u="none" dirty="0">
                <a:solidFill>
                  <a:srgbClr val="FFFFFF"/>
                </a:solidFill>
                <a:latin typeface="Noto Sans JP"/>
              </a:rPr>
              <a:t>木の香りがするなぁ</a:t>
            </a:r>
            <a:r>
              <a:rPr sz="1350" b="1" i="0" u="none" dirty="0">
                <a:solidFill>
                  <a:srgbClr val="FFFFFF"/>
                </a:solidFill>
                <a:latin typeface="Noto Sans JP"/>
              </a:rPr>
              <a:t>』</a:t>
            </a:r>
            <a:r>
              <a:rPr dirty="0"/>
              <a:t>
</a:t>
            </a:r>
            <a:r>
              <a:rPr sz="1350" b="1" i="0" u="none" dirty="0">
                <a:solidFill>
                  <a:srgbClr val="FFFFFF"/>
                </a:solidFill>
                <a:latin typeface="Noto Sans JP"/>
              </a:rPr>
              <a:t> 『</a:t>
            </a:r>
            <a:r>
              <a:rPr lang="ja-JP" altLang="en-US" sz="1350" b="1" i="0" u="none" dirty="0">
                <a:solidFill>
                  <a:srgbClr val="FFFFFF"/>
                </a:solidFill>
                <a:latin typeface="Noto Sans JP"/>
              </a:rPr>
              <a:t>なにかが</a:t>
            </a:r>
            <a:r>
              <a:rPr lang="en-US" altLang="ja-JP" sz="1350" b="1" i="0" u="none" dirty="0">
                <a:solidFill>
                  <a:srgbClr val="FFFFFF"/>
                </a:solidFill>
                <a:latin typeface="Noto Sans JP"/>
              </a:rPr>
              <a:t>1</a:t>
            </a:r>
            <a:r>
              <a:rPr lang="ja-JP" altLang="en-US" sz="1350" b="1" i="0" u="none" dirty="0">
                <a:solidFill>
                  <a:srgbClr val="FFFFFF"/>
                </a:solidFill>
                <a:latin typeface="Noto Sans JP"/>
              </a:rPr>
              <a:t>ｍ程度突き出しているぞ</a:t>
            </a:r>
            <a:r>
              <a:rPr sz="1350" b="1" i="0" u="none" dirty="0">
                <a:solidFill>
                  <a:srgbClr val="FFFFFF"/>
                </a:solidFill>
                <a:latin typeface="Noto Sans JP"/>
              </a:rPr>
              <a:t>』</a:t>
            </a:r>
            <a:r>
              <a:rPr dirty="0"/>
              <a:t>
</a:t>
            </a:r>
            <a:r>
              <a:rPr sz="1350" b="1" i="0" u="none" dirty="0">
                <a:solidFill>
                  <a:srgbClr val="FFFFFF"/>
                </a:solidFill>
                <a:latin typeface="Noto Sans JP"/>
              </a:rPr>
              <a:t> 『</a:t>
            </a:r>
            <a:r>
              <a:rPr sz="1350" b="1" i="0" u="none" dirty="0" err="1">
                <a:solidFill>
                  <a:srgbClr val="FFFFFF"/>
                </a:solidFill>
                <a:latin typeface="Noto Sans JP"/>
              </a:rPr>
              <a:t>とっても暗いよ</a:t>
            </a:r>
            <a:r>
              <a:rPr sz="1350" b="1" i="0" u="none" dirty="0">
                <a:solidFill>
                  <a:srgbClr val="FFFFFF"/>
                </a:solidFill>
                <a:latin typeface="Noto Sans JP"/>
              </a:rPr>
              <a:t>』</a:t>
            </a:r>
            <a:endParaRPr lang="en-US" sz="1350" b="1" i="0" u="none" dirty="0">
              <a:solidFill>
                <a:srgbClr val="FFFFFF"/>
              </a:solidFill>
              <a:latin typeface="Noto Sans JP"/>
            </a:endParaRPr>
          </a:p>
          <a:p>
            <a:pPr algn="l">
              <a:lnSpc>
                <a:spcPts val="2160"/>
              </a:lnSpc>
            </a:pPr>
            <a:r>
              <a:rPr lang="en-US" altLang="ja-JP" sz="1350" b="1" dirty="0">
                <a:solidFill>
                  <a:srgbClr val="FFFFFF"/>
                </a:solidFill>
                <a:latin typeface="Noto Sans JP"/>
              </a:rPr>
              <a:t>   『</a:t>
            </a:r>
            <a:r>
              <a:rPr lang="ja-JP" altLang="en-US" sz="1350" b="1" dirty="0">
                <a:solidFill>
                  <a:srgbClr val="FFFFFF"/>
                </a:solidFill>
                <a:latin typeface="Noto Sans JP"/>
              </a:rPr>
              <a:t>なにかの耐火区画かなぁ　知らんけど</a:t>
            </a:r>
            <a:r>
              <a:rPr lang="en-US" altLang="ja-JP" sz="1350" b="1" dirty="0">
                <a:solidFill>
                  <a:srgbClr val="FFFFFF"/>
                </a:solidFill>
                <a:latin typeface="Noto Sans JP"/>
              </a:rPr>
              <a:t>』</a:t>
            </a:r>
            <a:endParaRPr lang="en-US" sz="1350" b="1" i="0" u="none" dirty="0">
              <a:solidFill>
                <a:srgbClr val="FFFFFF"/>
              </a:solidFill>
              <a:latin typeface="Noto Sans JP"/>
            </a:endParaRPr>
          </a:p>
          <a:p>
            <a:pPr algn="l">
              <a:lnSpc>
                <a:spcPts val="2160"/>
              </a:lnSpc>
            </a:pPr>
            <a:r>
              <a:rPr lang="en-US" altLang="ja-JP" sz="1350" b="1" dirty="0">
                <a:solidFill>
                  <a:srgbClr val="FFFFFF"/>
                </a:solidFill>
                <a:latin typeface="Noto Sans JP"/>
              </a:rPr>
              <a:t>   『</a:t>
            </a:r>
            <a:r>
              <a:rPr lang="ja-JP" altLang="en-US" sz="1350" b="1" dirty="0">
                <a:solidFill>
                  <a:srgbClr val="FFFFFF"/>
                </a:solidFill>
                <a:latin typeface="Noto Sans JP"/>
              </a:rPr>
              <a:t>人生も積算もな、甘く見積もると後で必ず</a:t>
            </a:r>
            <a:r>
              <a:rPr lang="en-US" altLang="ja-JP" sz="1350" b="1" dirty="0">
                <a:solidFill>
                  <a:srgbClr val="FFFFFF"/>
                </a:solidFill>
                <a:latin typeface="Noto Sans JP"/>
              </a:rPr>
              <a:t>『</a:t>
            </a:r>
            <a:r>
              <a:rPr lang="ja-JP" altLang="en-US" sz="1350" b="1" dirty="0">
                <a:solidFill>
                  <a:srgbClr val="FFFFFF"/>
                </a:solidFill>
                <a:latin typeface="Noto Sans JP"/>
              </a:rPr>
              <a:t>赤字</a:t>
            </a:r>
            <a:r>
              <a:rPr lang="en-US" altLang="ja-JP" sz="1350" b="1" dirty="0">
                <a:solidFill>
                  <a:srgbClr val="FFFFFF"/>
                </a:solidFill>
                <a:latin typeface="Noto Sans JP"/>
              </a:rPr>
              <a:t>』</a:t>
            </a:r>
            <a:r>
              <a:rPr lang="ja-JP" altLang="en-US" sz="1350" b="1" dirty="0">
                <a:solidFill>
                  <a:srgbClr val="FFFFFF"/>
                </a:solidFill>
                <a:latin typeface="Noto Sans JP"/>
              </a:rPr>
              <a:t>のしっぺ返しが来るにゃ。</a:t>
            </a:r>
            <a:r>
              <a:rPr lang="en-US" altLang="ja-JP" sz="1350" b="1" dirty="0">
                <a:solidFill>
                  <a:srgbClr val="FFFFFF"/>
                </a:solidFill>
                <a:latin typeface="Noto Sans JP"/>
              </a:rPr>
              <a:t>』</a:t>
            </a:r>
            <a:endParaRPr sz="1350" b="1" i="0" u="none" dirty="0">
              <a:solidFill>
                <a:srgbClr val="FFFFFF"/>
              </a:solidFill>
              <a:latin typeface="Noto Sans JP"/>
            </a:endParaRPr>
          </a:p>
        </p:txBody>
      </p:sp>
      <p:pic>
        <p:nvPicPr>
          <p:cNvPr id="9" name="図 8">
            <a:extLst>
              <a:ext uri="{FF2B5EF4-FFF2-40B4-BE49-F238E27FC236}">
                <a16:creationId xmlns:a16="http://schemas.microsoft.com/office/drawing/2014/main" id="{C79EAABB-3FF6-1646-C8FE-7E840CA509D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36593" y="4276126"/>
            <a:ext cx="1902284" cy="16989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9021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10000"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F7189-823D-03EC-09EE-6CEE85E5E222}"/>
            </a:ext>
          </a:extLst>
        </p:cNvPr>
        <p:cNvGrpSpPr/>
        <p:nvPr/>
      </p:nvGrpSpPr>
      <p:grpSpPr>
        <a:xfrm>
          <a:off x="0" y="0"/>
          <a:ext cx="0" cy="0"/>
          <a:chOff x="0" y="0"/>
          <a:chExt cx="0" cy="0"/>
        </a:xfrm>
      </p:grpSpPr>
      <p:pic>
        <p:nvPicPr>
          <p:cNvPr id="8" name="子犬の鳴き声-効果音">
            <a:hlinkClick r:id="" action="ppaction://media"/>
            <a:extLst>
              <a:ext uri="{FF2B5EF4-FFF2-40B4-BE49-F238E27FC236}">
                <a16:creationId xmlns:a16="http://schemas.microsoft.com/office/drawing/2014/main" id="{41F81E0D-7E15-9B10-A33F-2AD01EE62B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91200" y="3124200"/>
            <a:ext cx="609600" cy="609600"/>
          </a:xfrm>
          <a:prstGeom prst="rect">
            <a:avLst/>
          </a:prstGeom>
        </p:spPr>
      </p:pic>
      <p:pic>
        <p:nvPicPr>
          <p:cNvPr id="2" name="Picture 1" descr="image.png">
            <a:extLst>
              <a:ext uri="{FF2B5EF4-FFF2-40B4-BE49-F238E27FC236}">
                <a16:creationId xmlns:a16="http://schemas.microsoft.com/office/drawing/2014/main" id="{3701ADAA-5986-984C-7461-E844686E8020}"/>
              </a:ext>
            </a:extLst>
          </p:cNvPr>
          <p:cNvPicPr>
            <a:picLocks noChangeAspect="1"/>
          </p:cNvPicPr>
          <p:nvPr/>
        </p:nvPicPr>
        <p:blipFill>
          <a:blip r:embed="rId5"/>
          <a:stretch>
            <a:fillRect/>
          </a:stretch>
        </p:blipFill>
        <p:spPr>
          <a:xfrm>
            <a:off x="0" y="0"/>
            <a:ext cx="12192000" cy="6858000"/>
          </a:xfrm>
          <a:prstGeom prst="rect">
            <a:avLst/>
          </a:prstGeom>
        </p:spPr>
      </p:pic>
      <p:pic>
        <p:nvPicPr>
          <p:cNvPr id="3" name="Picture 2" descr="image.png">
            <a:extLst>
              <a:ext uri="{FF2B5EF4-FFF2-40B4-BE49-F238E27FC236}">
                <a16:creationId xmlns:a16="http://schemas.microsoft.com/office/drawing/2014/main" id="{504610F2-7F93-7502-1CBA-1CDF75A52EEB}"/>
              </a:ext>
            </a:extLst>
          </p:cNvPr>
          <p:cNvPicPr>
            <a:picLocks noChangeAspect="1"/>
          </p:cNvPicPr>
          <p:nvPr/>
        </p:nvPicPr>
        <p:blipFill>
          <a:blip r:embed="rId6"/>
          <a:stretch>
            <a:fillRect/>
          </a:stretch>
        </p:blipFill>
        <p:spPr>
          <a:xfrm>
            <a:off x="2020191" y="2637064"/>
            <a:ext cx="8151613" cy="3735456"/>
          </a:xfrm>
          <a:prstGeom prst="rect">
            <a:avLst/>
          </a:prstGeom>
        </p:spPr>
      </p:pic>
      <p:sp>
        <p:nvSpPr>
          <p:cNvPr id="4" name="TextBox 3">
            <a:extLst>
              <a:ext uri="{FF2B5EF4-FFF2-40B4-BE49-F238E27FC236}">
                <a16:creationId xmlns:a16="http://schemas.microsoft.com/office/drawing/2014/main" id="{BC7A77FD-8B48-F544-D6E0-E043692750CA}"/>
              </a:ext>
            </a:extLst>
          </p:cNvPr>
          <p:cNvSpPr txBox="1"/>
          <p:nvPr/>
        </p:nvSpPr>
        <p:spPr>
          <a:xfrm>
            <a:off x="1576528" y="251222"/>
            <a:ext cx="9038942" cy="733425"/>
          </a:xfrm>
          <a:prstGeom prst="rect">
            <a:avLst/>
          </a:prstGeom>
          <a:noFill/>
        </p:spPr>
        <p:txBody>
          <a:bodyPr wrap="square" lIns="0" tIns="0" rIns="0" bIns="0" anchor="t">
            <a:spAutoFit/>
          </a:bodyPr>
          <a:lstStyle/>
          <a:p>
            <a:pPr algn="ctr">
              <a:lnSpc>
                <a:spcPts val="5775"/>
              </a:lnSpc>
              <a:defRPr/>
            </a:pPr>
            <a:r>
              <a:rPr sz="5250" b="1" i="0" u="none" dirty="0">
                <a:solidFill>
                  <a:srgbClr val="FF003C"/>
                </a:solidFill>
                <a:latin typeface="Teko"/>
              </a:rPr>
              <a:t>FINAL MISSION</a:t>
            </a:r>
          </a:p>
        </p:txBody>
      </p:sp>
      <p:sp>
        <p:nvSpPr>
          <p:cNvPr id="5" name="TextBox 4">
            <a:extLst>
              <a:ext uri="{FF2B5EF4-FFF2-40B4-BE49-F238E27FC236}">
                <a16:creationId xmlns:a16="http://schemas.microsoft.com/office/drawing/2014/main" id="{E14DEC2B-490D-22CA-02AB-94231AB58C14}"/>
              </a:ext>
            </a:extLst>
          </p:cNvPr>
          <p:cNvSpPr txBox="1"/>
          <p:nvPr/>
        </p:nvSpPr>
        <p:spPr>
          <a:xfrm>
            <a:off x="1791741" y="993151"/>
            <a:ext cx="8608516" cy="334002"/>
          </a:xfrm>
          <a:prstGeom prst="rect">
            <a:avLst/>
          </a:prstGeom>
          <a:noFill/>
        </p:spPr>
        <p:txBody>
          <a:bodyPr wrap="square" lIns="0" tIns="0" rIns="0" bIns="0" anchor="t">
            <a:spAutoFit/>
          </a:bodyPr>
          <a:lstStyle/>
          <a:p>
            <a:pPr algn="ctr">
              <a:lnSpc>
                <a:spcPts val="2879"/>
              </a:lnSpc>
            </a:pPr>
            <a:r>
              <a:rPr sz="1800" b="1" i="0" u="none" dirty="0">
                <a:solidFill>
                  <a:srgbClr val="F8FAFC"/>
                </a:solidFill>
                <a:latin typeface="Noto Sans JP"/>
              </a:rPr>
              <a:t>Q1〜Q9を解き明かした者のみに挑戦権が与えられる最後の試練。</a:t>
            </a:r>
          </a:p>
        </p:txBody>
      </p:sp>
      <p:sp>
        <p:nvSpPr>
          <p:cNvPr id="6" name="TextBox 5">
            <a:extLst>
              <a:ext uri="{FF2B5EF4-FFF2-40B4-BE49-F238E27FC236}">
                <a16:creationId xmlns:a16="http://schemas.microsoft.com/office/drawing/2014/main" id="{905C0917-6B25-AF09-D990-DC1BB6B6BA92}"/>
              </a:ext>
            </a:extLst>
          </p:cNvPr>
          <p:cNvSpPr txBox="1"/>
          <p:nvPr/>
        </p:nvSpPr>
        <p:spPr>
          <a:xfrm>
            <a:off x="1868275" y="1775591"/>
            <a:ext cx="10205357" cy="328744"/>
          </a:xfrm>
          <a:prstGeom prst="rect">
            <a:avLst/>
          </a:prstGeom>
          <a:noFill/>
        </p:spPr>
        <p:txBody>
          <a:bodyPr wrap="square" lIns="157757" tIns="0" rIns="0" bIns="0" anchor="t">
            <a:spAutoFit/>
          </a:bodyPr>
          <a:lstStyle/>
          <a:p>
            <a:pPr algn="l">
              <a:lnSpc>
                <a:spcPts val="2400"/>
              </a:lnSpc>
            </a:pPr>
            <a:r>
              <a:rPr lang="en-US" altLang="ja-JP" sz="3200" b="1" i="0" u="none" dirty="0">
                <a:solidFill>
                  <a:srgbClr val="00F3FF"/>
                </a:solidFill>
                <a:latin typeface="Noto Sans JP"/>
              </a:rPr>
              <a:t>Q </a:t>
            </a:r>
            <a:r>
              <a:rPr sz="3200" b="1" i="0" u="none" dirty="0">
                <a:solidFill>
                  <a:srgbClr val="00F3FF"/>
                </a:solidFill>
                <a:latin typeface="Noto Sans JP"/>
              </a:rPr>
              <a:t>現場の闇に潜む、3匹の</a:t>
            </a:r>
            <a:r>
              <a:rPr lang="ja-JP" altLang="en-US" sz="3200" b="1" dirty="0">
                <a:solidFill>
                  <a:srgbClr val="00F3FF"/>
                </a:solidFill>
                <a:latin typeface="Noto Sans JP"/>
              </a:rPr>
              <a:t>聖</a:t>
            </a:r>
            <a:r>
              <a:rPr lang="ja-JP" altLang="en-US" sz="3200" b="1" i="0" u="none" dirty="0">
                <a:solidFill>
                  <a:srgbClr val="00F3FF"/>
                </a:solidFill>
                <a:latin typeface="Noto Sans JP"/>
              </a:rPr>
              <a:t>獣</a:t>
            </a:r>
            <a:r>
              <a:rPr sz="3200" b="1" i="0" u="none" dirty="0" err="1">
                <a:solidFill>
                  <a:srgbClr val="00F3FF"/>
                </a:solidFill>
                <a:latin typeface="Noto Sans JP"/>
              </a:rPr>
              <a:t>を見つけ出せ</a:t>
            </a:r>
            <a:r>
              <a:rPr sz="3200" b="1" i="0" u="none" dirty="0">
                <a:solidFill>
                  <a:srgbClr val="00F3FF"/>
                </a:solidFill>
                <a:latin typeface="Noto Sans JP"/>
              </a:rPr>
              <a:t>。</a:t>
            </a:r>
            <a:r>
              <a:rPr lang="ja-JP" altLang="en-US" sz="3200" b="1" i="0" u="none" dirty="0">
                <a:solidFill>
                  <a:srgbClr val="00F3FF"/>
                </a:solidFill>
                <a:latin typeface="Noto Sans JP"/>
              </a:rPr>
              <a:t>（例）</a:t>
            </a:r>
            <a:endParaRPr sz="3200" b="1" i="0" u="none" dirty="0">
              <a:solidFill>
                <a:srgbClr val="00F3FF"/>
              </a:solidFill>
              <a:latin typeface="Noto Sans JP"/>
            </a:endParaRPr>
          </a:p>
        </p:txBody>
      </p:sp>
      <p:sp>
        <p:nvSpPr>
          <p:cNvPr id="7" name="TextBox 6">
            <a:extLst>
              <a:ext uri="{FF2B5EF4-FFF2-40B4-BE49-F238E27FC236}">
                <a16:creationId xmlns:a16="http://schemas.microsoft.com/office/drawing/2014/main" id="{199CB7A5-A487-357F-AA51-1FB748EA9F18}"/>
              </a:ext>
            </a:extLst>
          </p:cNvPr>
          <p:cNvSpPr txBox="1"/>
          <p:nvPr/>
        </p:nvSpPr>
        <p:spPr>
          <a:xfrm>
            <a:off x="2156242" y="2892587"/>
            <a:ext cx="8151613" cy="2792111"/>
          </a:xfrm>
          <a:prstGeom prst="rect">
            <a:avLst/>
          </a:prstGeom>
          <a:noFill/>
        </p:spPr>
        <p:txBody>
          <a:bodyPr wrap="square" lIns="0" tIns="0" rIns="0" bIns="0" anchor="t">
            <a:spAutoFit/>
          </a:bodyPr>
          <a:lstStyle/>
          <a:p>
            <a:pPr algn="l">
              <a:lnSpc>
                <a:spcPts val="2160"/>
              </a:lnSpc>
            </a:pPr>
            <a:r>
              <a:rPr sz="1350" b="0" i="0" u="none" dirty="0">
                <a:solidFill>
                  <a:srgbClr val="FFFFFF"/>
                </a:solidFill>
                <a:latin typeface="Noto Sans JP Black"/>
              </a:rPr>
              <a:t>【</a:t>
            </a:r>
            <a:r>
              <a:rPr lang="ja-JP" altLang="en-US" sz="1350" b="0" i="0" u="none" dirty="0">
                <a:solidFill>
                  <a:srgbClr val="FFFFFF"/>
                </a:solidFill>
                <a:latin typeface="Noto Sans JP Black"/>
              </a:rPr>
              <a:t>いぬ</a:t>
            </a:r>
            <a:r>
              <a:rPr sz="1350" b="0" i="0" u="none" dirty="0" err="1">
                <a:solidFill>
                  <a:srgbClr val="FFFFFF"/>
                </a:solidFill>
                <a:latin typeface="Noto Sans JP Black"/>
              </a:rPr>
              <a:t>さんの残したメッセージ</a:t>
            </a:r>
            <a:r>
              <a:rPr sz="1350" b="0" i="0" u="none" dirty="0">
                <a:solidFill>
                  <a:srgbClr val="FFFFFF"/>
                </a:solidFill>
                <a:latin typeface="Noto Sans JP Black"/>
              </a:rPr>
              <a:t>】</a:t>
            </a:r>
            <a:r>
              <a:rPr dirty="0"/>
              <a:t>
</a:t>
            </a:r>
            <a:r>
              <a:rPr sz="1350" b="1" i="0" u="none" dirty="0">
                <a:solidFill>
                  <a:srgbClr val="FFFFFF"/>
                </a:solidFill>
                <a:latin typeface="Noto Sans JP"/>
              </a:rPr>
              <a:t> 『</a:t>
            </a:r>
            <a:r>
              <a:rPr lang="ja-JP" altLang="en-US" sz="1350" b="1" i="0" u="none" dirty="0">
                <a:solidFill>
                  <a:srgbClr val="FFFFFF"/>
                </a:solidFill>
                <a:latin typeface="Noto Sans JP"/>
              </a:rPr>
              <a:t>わりと見晴らしがいいわん</a:t>
            </a:r>
            <a:r>
              <a:rPr sz="1350" b="1" i="0" u="none" dirty="0">
                <a:solidFill>
                  <a:srgbClr val="FFFFFF"/>
                </a:solidFill>
                <a:latin typeface="Noto Sans JP"/>
              </a:rPr>
              <a:t>』</a:t>
            </a:r>
            <a:r>
              <a:rPr dirty="0"/>
              <a:t>
</a:t>
            </a:r>
            <a:r>
              <a:rPr sz="1350" b="1" i="0" u="none" dirty="0">
                <a:solidFill>
                  <a:srgbClr val="FFFFFF"/>
                </a:solidFill>
                <a:latin typeface="Noto Sans JP"/>
              </a:rPr>
              <a:t> 『</a:t>
            </a:r>
            <a:r>
              <a:rPr lang="ja-JP" altLang="en-US" sz="1350" b="1" i="0" u="none" dirty="0">
                <a:solidFill>
                  <a:srgbClr val="FFFFFF"/>
                </a:solidFill>
                <a:latin typeface="Noto Sans JP"/>
              </a:rPr>
              <a:t>床下の</a:t>
            </a:r>
            <a:r>
              <a:rPr lang="en-US" altLang="ja-JP" sz="1350" b="1" i="0" u="none" dirty="0">
                <a:solidFill>
                  <a:srgbClr val="FFFFFF"/>
                </a:solidFill>
                <a:latin typeface="Noto Sans JP"/>
              </a:rPr>
              <a:t>PF</a:t>
            </a:r>
            <a:r>
              <a:rPr lang="ja-JP" altLang="en-US" sz="1350" b="1" i="0" u="none" dirty="0">
                <a:solidFill>
                  <a:srgbClr val="FFFFFF"/>
                </a:solidFill>
                <a:latin typeface="Noto Sans JP"/>
              </a:rPr>
              <a:t>管の中にねじ込まれているわん（うそ）</a:t>
            </a:r>
            <a:r>
              <a:rPr sz="1350" b="1" i="0" u="none" dirty="0">
                <a:solidFill>
                  <a:srgbClr val="FFFFFF"/>
                </a:solidFill>
                <a:latin typeface="Noto Sans JP"/>
              </a:rPr>
              <a:t>』</a:t>
            </a:r>
            <a:r>
              <a:rPr dirty="0"/>
              <a:t>
</a:t>
            </a:r>
            <a:r>
              <a:rPr sz="1350" b="1" i="0" u="none" dirty="0">
                <a:solidFill>
                  <a:srgbClr val="FFFFFF"/>
                </a:solidFill>
                <a:latin typeface="Noto Sans JP"/>
              </a:rPr>
              <a:t> 『</a:t>
            </a:r>
            <a:r>
              <a:rPr lang="ja-JP" altLang="en-US" sz="1350" b="1" dirty="0">
                <a:solidFill>
                  <a:srgbClr val="FFFFFF"/>
                </a:solidFill>
                <a:latin typeface="Noto Sans JP"/>
              </a:rPr>
              <a:t>足元が、冷たい鉄っぽいわん</a:t>
            </a:r>
            <a:r>
              <a:rPr sz="1350" b="1" i="0" u="none" dirty="0">
                <a:solidFill>
                  <a:srgbClr val="FFFFFF"/>
                </a:solidFill>
                <a:latin typeface="Noto Sans JP"/>
              </a:rPr>
              <a:t>』</a:t>
            </a:r>
            <a:endParaRPr lang="en-US" sz="1350" b="1" i="0" u="none" dirty="0">
              <a:solidFill>
                <a:srgbClr val="FFFFFF"/>
              </a:solidFill>
              <a:latin typeface="Noto Sans JP"/>
            </a:endParaRPr>
          </a:p>
          <a:p>
            <a:pPr algn="l">
              <a:lnSpc>
                <a:spcPts val="2160"/>
              </a:lnSpc>
            </a:pPr>
            <a:r>
              <a:rPr lang="en-US" altLang="ja-JP" sz="1350" b="1" dirty="0">
                <a:solidFill>
                  <a:srgbClr val="FFFFFF"/>
                </a:solidFill>
                <a:latin typeface="Noto Sans JP"/>
              </a:rPr>
              <a:t>   『</a:t>
            </a:r>
            <a:r>
              <a:rPr lang="ja-JP" altLang="en-US" sz="1350" b="1" dirty="0">
                <a:solidFill>
                  <a:srgbClr val="FFFFFF"/>
                </a:solidFill>
                <a:latin typeface="Noto Sans JP"/>
              </a:rPr>
              <a:t>え、これって</a:t>
            </a:r>
            <a:r>
              <a:rPr lang="en-US" altLang="ja-JP" sz="1350" b="1" dirty="0">
                <a:solidFill>
                  <a:srgbClr val="FFFFFF"/>
                </a:solidFill>
                <a:latin typeface="Noto Sans JP"/>
              </a:rPr>
              <a:t>B</a:t>
            </a:r>
            <a:r>
              <a:rPr lang="ja-JP" altLang="en-US" sz="1350" b="1" dirty="0">
                <a:solidFill>
                  <a:srgbClr val="FFFFFF"/>
                </a:solidFill>
                <a:latin typeface="Noto Sans JP"/>
              </a:rPr>
              <a:t>工事業者のために設置されたの？</a:t>
            </a:r>
            <a:r>
              <a:rPr lang="en-US" altLang="ja-JP" sz="1350" b="1" dirty="0">
                <a:solidFill>
                  <a:srgbClr val="FFFFFF"/>
                </a:solidFill>
                <a:latin typeface="Noto Sans JP"/>
              </a:rPr>
              <a:t>』</a:t>
            </a:r>
          </a:p>
          <a:p>
            <a:pPr algn="l">
              <a:lnSpc>
                <a:spcPts val="2160"/>
              </a:lnSpc>
            </a:pPr>
            <a:r>
              <a:rPr lang="en-US" altLang="ja-JP" sz="1350" b="1" i="0" u="none" dirty="0">
                <a:solidFill>
                  <a:srgbClr val="FFFFFF"/>
                </a:solidFill>
                <a:latin typeface="Noto Sans JP"/>
              </a:rPr>
              <a:t>   『</a:t>
            </a:r>
            <a:r>
              <a:rPr lang="ja-JP" altLang="en-US" sz="1350" b="1" i="0" u="none" dirty="0">
                <a:solidFill>
                  <a:srgbClr val="FFFFFF"/>
                </a:solidFill>
                <a:latin typeface="Noto Sans JP"/>
              </a:rPr>
              <a:t>職員さんの仕事が良く見れるわん</a:t>
            </a:r>
            <a:r>
              <a:rPr lang="en-US" altLang="ja-JP" sz="1350" b="1" i="0" u="none" dirty="0">
                <a:solidFill>
                  <a:srgbClr val="FFFFFF"/>
                </a:solidFill>
                <a:latin typeface="Noto Sans JP"/>
              </a:rPr>
              <a:t>』</a:t>
            </a:r>
            <a:br>
              <a:rPr lang="en-US" altLang="ja-JP" sz="1350" b="1" i="0" u="none" dirty="0">
                <a:solidFill>
                  <a:srgbClr val="FFFFFF"/>
                </a:solidFill>
                <a:latin typeface="Noto Sans JP"/>
              </a:rPr>
            </a:br>
            <a:r>
              <a:rPr lang="en-US" altLang="ja-JP" sz="1350" b="1" i="0" u="none" dirty="0">
                <a:solidFill>
                  <a:srgbClr val="FFFFFF"/>
                </a:solidFill>
                <a:latin typeface="Noto Sans JP"/>
              </a:rPr>
              <a:t>  『</a:t>
            </a:r>
            <a:r>
              <a:rPr lang="ja-JP" altLang="en-US" sz="1350" b="1" i="0" u="none" dirty="0">
                <a:solidFill>
                  <a:srgbClr val="FFFFFF"/>
                </a:solidFill>
                <a:latin typeface="Noto Sans JP"/>
              </a:rPr>
              <a:t>ソクラテスを知ってるかわん？ </a:t>
            </a:r>
            <a:endParaRPr lang="en-US" altLang="ja-JP" sz="1350" b="1" i="0" u="none" dirty="0">
              <a:solidFill>
                <a:srgbClr val="FFFFFF"/>
              </a:solidFill>
              <a:latin typeface="Noto Sans JP"/>
            </a:endParaRPr>
          </a:p>
          <a:p>
            <a:pPr algn="l">
              <a:lnSpc>
                <a:spcPts val="2160"/>
              </a:lnSpc>
            </a:pPr>
            <a:r>
              <a:rPr lang="ja-JP" altLang="en-US" sz="1350" b="1" dirty="0">
                <a:solidFill>
                  <a:srgbClr val="FFFFFF"/>
                </a:solidFill>
                <a:latin typeface="Noto Sans JP"/>
              </a:rPr>
              <a:t> “</a:t>
            </a:r>
            <a:r>
              <a:rPr lang="ja-JP" altLang="en-US" sz="1350" b="1" i="0" u="none" dirty="0">
                <a:solidFill>
                  <a:srgbClr val="FFFFFF"/>
                </a:solidFill>
                <a:latin typeface="Noto Sans JP"/>
              </a:rPr>
              <a:t>無知の知</a:t>
            </a:r>
            <a:r>
              <a:rPr lang="ja-JP" altLang="en-US" sz="1350" b="1" dirty="0">
                <a:solidFill>
                  <a:srgbClr val="FFFFFF"/>
                </a:solidFill>
                <a:latin typeface="Noto Sans JP"/>
              </a:rPr>
              <a:t>”</a:t>
            </a:r>
            <a:r>
              <a:rPr lang="ja-JP" altLang="en-US" sz="1350" b="1" i="0" u="none" dirty="0">
                <a:solidFill>
                  <a:srgbClr val="FFFFFF"/>
                </a:solidFill>
                <a:latin typeface="Noto Sans JP"/>
              </a:rPr>
              <a:t>だわん。</a:t>
            </a:r>
            <a:endParaRPr lang="en-US" altLang="ja-JP" sz="1350" b="1" i="0" u="none" dirty="0">
              <a:solidFill>
                <a:srgbClr val="FFFFFF"/>
              </a:solidFill>
              <a:latin typeface="Noto Sans JP"/>
            </a:endParaRPr>
          </a:p>
          <a:p>
            <a:pPr algn="l">
              <a:lnSpc>
                <a:spcPts val="2160"/>
              </a:lnSpc>
            </a:pPr>
            <a:r>
              <a:rPr lang="ja-JP" altLang="en-US" sz="1350" b="1" i="0" u="none" dirty="0">
                <a:solidFill>
                  <a:srgbClr val="FFFFFF"/>
                </a:solidFill>
                <a:latin typeface="Noto Sans JP"/>
              </a:rPr>
              <a:t> 自分が分かってなかったことに気づけたお前は、もう昨日までのお前とは違うんだわん</a:t>
            </a:r>
            <a:r>
              <a:rPr lang="en-US" altLang="ja-JP" sz="1350" b="1" i="0" u="none" dirty="0">
                <a:solidFill>
                  <a:srgbClr val="FFFFFF"/>
                </a:solidFill>
                <a:latin typeface="Noto Sans JP"/>
              </a:rPr>
              <a:t>……』</a:t>
            </a:r>
          </a:p>
          <a:p>
            <a:pPr algn="l">
              <a:lnSpc>
                <a:spcPts val="2160"/>
              </a:lnSpc>
            </a:pPr>
            <a:endParaRPr sz="1350" b="1" i="0" u="none" dirty="0">
              <a:solidFill>
                <a:srgbClr val="FFFFFF"/>
              </a:solidFill>
              <a:latin typeface="Noto Sans JP"/>
            </a:endParaRPr>
          </a:p>
        </p:txBody>
      </p:sp>
      <p:pic>
        <p:nvPicPr>
          <p:cNvPr id="12" name="図 11">
            <a:extLst>
              <a:ext uri="{FF2B5EF4-FFF2-40B4-BE49-F238E27FC236}">
                <a16:creationId xmlns:a16="http://schemas.microsoft.com/office/drawing/2014/main" id="{7B3AEEE3-2DC7-2FBD-157E-5E01D23CA70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97229" y="2824798"/>
            <a:ext cx="2338529" cy="21826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020574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3000" fill="hold" display="0">
                  <p:stCondLst>
                    <p:cond delay="indefinite"/>
                  </p:stCondLst>
                  <p:endCondLst>
                    <p:cond evt="onStopAudio" delay="0">
                      <p:tgtEl>
                        <p:sldTgt/>
                      </p:tgtEl>
                    </p:cond>
                  </p:endCondLst>
                </p:cTn>
                <p:tgtEl>
                  <p:spTgt spid="8"/>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恐竜のいびき-効果音">
            <a:hlinkClick r:id="" action="ppaction://media"/>
            <a:extLst>
              <a:ext uri="{FF2B5EF4-FFF2-40B4-BE49-F238E27FC236}">
                <a16:creationId xmlns:a16="http://schemas.microsoft.com/office/drawing/2014/main" id="{1C49B552-FB6C-DEEE-D164-45908CAEDD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5296" y="5395680"/>
            <a:ext cx="609600" cy="609600"/>
          </a:xfrm>
          <a:prstGeom prst="rect">
            <a:avLst/>
          </a:prstGeom>
        </p:spPr>
      </p:pic>
      <p:pic>
        <p:nvPicPr>
          <p:cNvPr id="2" name="Picture 1" descr="image.png"/>
          <p:cNvPicPr>
            <a:picLocks noChangeAspect="1"/>
          </p:cNvPicPr>
          <p:nvPr/>
        </p:nvPicPr>
        <p:blipFill>
          <a:blip r:embed="rId5"/>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6"/>
          <a:stretch>
            <a:fillRect/>
          </a:stretch>
        </p:blipFill>
        <p:spPr>
          <a:xfrm>
            <a:off x="2020192" y="2767882"/>
            <a:ext cx="8151614" cy="3318882"/>
          </a:xfrm>
          <a:prstGeom prst="rect">
            <a:avLst/>
          </a:prstGeom>
        </p:spPr>
      </p:pic>
      <p:sp>
        <p:nvSpPr>
          <p:cNvPr id="4" name="TextBox 3"/>
          <p:cNvSpPr txBox="1"/>
          <p:nvPr/>
        </p:nvSpPr>
        <p:spPr>
          <a:xfrm>
            <a:off x="1576528" y="251222"/>
            <a:ext cx="9038942" cy="733425"/>
          </a:xfrm>
          <a:prstGeom prst="rect">
            <a:avLst/>
          </a:prstGeom>
          <a:noFill/>
        </p:spPr>
        <p:txBody>
          <a:bodyPr wrap="square" lIns="0" tIns="0" rIns="0" bIns="0" anchor="t">
            <a:spAutoFit/>
          </a:bodyPr>
          <a:lstStyle/>
          <a:p>
            <a:pPr algn="ctr">
              <a:lnSpc>
                <a:spcPts val="5775"/>
              </a:lnSpc>
              <a:defRPr/>
            </a:pPr>
            <a:r>
              <a:rPr sz="5250" b="1" i="0" u="none" dirty="0">
                <a:solidFill>
                  <a:srgbClr val="FF003C"/>
                </a:solidFill>
                <a:latin typeface="Teko"/>
              </a:rPr>
              <a:t>FINAL MISSION</a:t>
            </a:r>
          </a:p>
        </p:txBody>
      </p:sp>
      <p:sp>
        <p:nvSpPr>
          <p:cNvPr id="5" name="TextBox 4"/>
          <p:cNvSpPr txBox="1"/>
          <p:nvPr/>
        </p:nvSpPr>
        <p:spPr>
          <a:xfrm>
            <a:off x="1791741" y="993151"/>
            <a:ext cx="8608516" cy="334002"/>
          </a:xfrm>
          <a:prstGeom prst="rect">
            <a:avLst/>
          </a:prstGeom>
          <a:noFill/>
        </p:spPr>
        <p:txBody>
          <a:bodyPr wrap="square" lIns="0" tIns="0" rIns="0" bIns="0" anchor="t">
            <a:spAutoFit/>
          </a:bodyPr>
          <a:lstStyle/>
          <a:p>
            <a:pPr algn="ctr">
              <a:lnSpc>
                <a:spcPts val="2879"/>
              </a:lnSpc>
            </a:pPr>
            <a:r>
              <a:rPr sz="1800" b="1" i="0" u="none" dirty="0">
                <a:solidFill>
                  <a:srgbClr val="F8FAFC"/>
                </a:solidFill>
                <a:latin typeface="Noto Sans JP"/>
              </a:rPr>
              <a:t>Q1〜Q9を解き明かした者のみに挑戦権が与えられる最後の試練。</a:t>
            </a:r>
          </a:p>
        </p:txBody>
      </p:sp>
      <p:sp>
        <p:nvSpPr>
          <p:cNvPr id="6" name="TextBox 5"/>
          <p:cNvSpPr txBox="1"/>
          <p:nvPr/>
        </p:nvSpPr>
        <p:spPr>
          <a:xfrm>
            <a:off x="1898650" y="1772812"/>
            <a:ext cx="10205357" cy="328744"/>
          </a:xfrm>
          <a:prstGeom prst="rect">
            <a:avLst/>
          </a:prstGeom>
          <a:noFill/>
        </p:spPr>
        <p:txBody>
          <a:bodyPr wrap="square" lIns="157757" tIns="0" rIns="0" bIns="0" anchor="t">
            <a:spAutoFit/>
          </a:bodyPr>
          <a:lstStyle/>
          <a:p>
            <a:pPr algn="l">
              <a:lnSpc>
                <a:spcPts val="2400"/>
              </a:lnSpc>
            </a:pPr>
            <a:r>
              <a:rPr lang="en-US" altLang="ja-JP" sz="3200" b="1" i="0" u="none" dirty="0">
                <a:solidFill>
                  <a:srgbClr val="00F3FF"/>
                </a:solidFill>
                <a:latin typeface="Noto Sans JP"/>
              </a:rPr>
              <a:t>Q </a:t>
            </a:r>
            <a:r>
              <a:rPr sz="3200" b="1" i="0" u="none" dirty="0">
                <a:solidFill>
                  <a:srgbClr val="00F3FF"/>
                </a:solidFill>
                <a:latin typeface="Noto Sans JP"/>
              </a:rPr>
              <a:t>現場の闇に潜む、3匹の</a:t>
            </a:r>
            <a:r>
              <a:rPr lang="ja-JP" altLang="en-US" sz="3200" b="1" dirty="0">
                <a:solidFill>
                  <a:srgbClr val="00F3FF"/>
                </a:solidFill>
                <a:latin typeface="Noto Sans JP"/>
              </a:rPr>
              <a:t>聖</a:t>
            </a:r>
            <a:r>
              <a:rPr lang="ja-JP" altLang="en-US" sz="3200" b="1" i="0" u="none" dirty="0">
                <a:solidFill>
                  <a:srgbClr val="00F3FF"/>
                </a:solidFill>
                <a:latin typeface="Noto Sans JP"/>
              </a:rPr>
              <a:t>獣</a:t>
            </a:r>
            <a:r>
              <a:rPr sz="3200" b="1" i="0" u="none" dirty="0" err="1">
                <a:solidFill>
                  <a:srgbClr val="00F3FF"/>
                </a:solidFill>
                <a:latin typeface="Noto Sans JP"/>
              </a:rPr>
              <a:t>を見つけ出せ</a:t>
            </a:r>
            <a:r>
              <a:rPr sz="3200" b="1" i="0" u="none" dirty="0">
                <a:solidFill>
                  <a:srgbClr val="00F3FF"/>
                </a:solidFill>
                <a:latin typeface="Noto Sans JP"/>
              </a:rPr>
              <a:t>。</a:t>
            </a:r>
            <a:r>
              <a:rPr lang="ja-JP" altLang="en-US" sz="3200" b="1" i="0" u="none" dirty="0">
                <a:solidFill>
                  <a:srgbClr val="00F3FF"/>
                </a:solidFill>
                <a:latin typeface="Noto Sans JP"/>
              </a:rPr>
              <a:t>（例）</a:t>
            </a:r>
            <a:endParaRPr sz="3200" b="1" i="0" u="none" dirty="0">
              <a:solidFill>
                <a:srgbClr val="00F3FF"/>
              </a:solidFill>
              <a:latin typeface="Noto Sans JP"/>
            </a:endParaRPr>
          </a:p>
        </p:txBody>
      </p:sp>
      <p:sp>
        <p:nvSpPr>
          <p:cNvPr id="7" name="TextBox 6"/>
          <p:cNvSpPr txBox="1"/>
          <p:nvPr/>
        </p:nvSpPr>
        <p:spPr>
          <a:xfrm>
            <a:off x="2020191" y="2824798"/>
            <a:ext cx="8151613" cy="1381468"/>
          </a:xfrm>
          <a:prstGeom prst="rect">
            <a:avLst/>
          </a:prstGeom>
          <a:noFill/>
        </p:spPr>
        <p:txBody>
          <a:bodyPr wrap="square" lIns="0" tIns="0" rIns="0" bIns="0" anchor="t">
            <a:spAutoFit/>
          </a:bodyPr>
          <a:lstStyle/>
          <a:p>
            <a:pPr algn="l">
              <a:lnSpc>
                <a:spcPts val="2160"/>
              </a:lnSpc>
            </a:pPr>
            <a:r>
              <a:rPr sz="1350" b="0" i="0" u="none" dirty="0">
                <a:solidFill>
                  <a:srgbClr val="FFFFFF"/>
                </a:solidFill>
                <a:latin typeface="Noto Sans JP Black"/>
              </a:rPr>
              <a:t>【</a:t>
            </a:r>
            <a:r>
              <a:rPr sz="1350" b="0" i="0" u="none" dirty="0" err="1">
                <a:solidFill>
                  <a:srgbClr val="FFFFFF"/>
                </a:solidFill>
                <a:latin typeface="Noto Sans JP Black"/>
              </a:rPr>
              <a:t>くまさんの残したメッセージ</a:t>
            </a:r>
            <a:r>
              <a:rPr sz="1350" b="0" i="0" u="none" dirty="0">
                <a:solidFill>
                  <a:srgbClr val="FFFFFF"/>
                </a:solidFill>
                <a:latin typeface="Noto Sans JP Black"/>
              </a:rPr>
              <a:t>】</a:t>
            </a:r>
            <a:r>
              <a:rPr dirty="0"/>
              <a:t>
</a:t>
            </a:r>
            <a:r>
              <a:rPr sz="1350" b="1" i="0" u="none" dirty="0">
                <a:solidFill>
                  <a:srgbClr val="FFFFFF"/>
                </a:solidFill>
                <a:latin typeface="Noto Sans JP"/>
              </a:rPr>
              <a:t> 『X6とX5通りの間、かつY7とY6通りの間にいるよ』</a:t>
            </a:r>
            <a:r>
              <a:rPr dirty="0"/>
              <a:t>
</a:t>
            </a:r>
            <a:r>
              <a:rPr sz="1350" b="1" i="0" u="none" dirty="0">
                <a:solidFill>
                  <a:srgbClr val="FFFFFF"/>
                </a:solidFill>
                <a:latin typeface="Noto Sans JP"/>
              </a:rPr>
              <a:t> 『</a:t>
            </a:r>
            <a:r>
              <a:rPr sz="1350" b="1" i="0" u="none" dirty="0" err="1">
                <a:solidFill>
                  <a:srgbClr val="FFFFFF"/>
                </a:solidFill>
                <a:latin typeface="Noto Sans JP"/>
              </a:rPr>
              <a:t>設計士さんから</a:t>
            </a:r>
            <a:r>
              <a:rPr sz="1350" b="1" i="0" u="none" dirty="0">
                <a:solidFill>
                  <a:srgbClr val="FFFFFF"/>
                </a:solidFill>
                <a:latin typeface="Noto Sans JP"/>
              </a:rPr>
              <a:t>、</a:t>
            </a:r>
            <a:r>
              <a:rPr lang="ja-JP" altLang="en-US" sz="1350" b="1" dirty="0">
                <a:solidFill>
                  <a:srgbClr val="FFFFFF"/>
                </a:solidFill>
                <a:latin typeface="Noto Sans JP"/>
              </a:rPr>
              <a:t>この部屋は</a:t>
            </a:r>
            <a:r>
              <a:rPr sz="1350" b="1" i="0" u="none" dirty="0" err="1">
                <a:solidFill>
                  <a:srgbClr val="FFFFFF"/>
                </a:solidFill>
                <a:latin typeface="Noto Sans JP"/>
              </a:rPr>
              <a:t>目地の間に照明器具とスプリンクラーの芯が来るように！と言われたよ</a:t>
            </a:r>
            <a:r>
              <a:rPr sz="1350" b="1" i="0" u="none" dirty="0">
                <a:solidFill>
                  <a:srgbClr val="FFFFFF"/>
                </a:solidFill>
                <a:latin typeface="Noto Sans JP"/>
              </a:rPr>
              <a:t>』</a:t>
            </a:r>
            <a:r>
              <a:rPr dirty="0"/>
              <a:t>
</a:t>
            </a:r>
            <a:r>
              <a:rPr sz="1350" b="1" i="0" u="none" dirty="0">
                <a:solidFill>
                  <a:srgbClr val="FFFFFF"/>
                </a:solidFill>
                <a:latin typeface="Noto Sans JP"/>
              </a:rPr>
              <a:t> 『</a:t>
            </a:r>
            <a:r>
              <a:rPr sz="1350" b="1" i="0" u="none" dirty="0" err="1">
                <a:solidFill>
                  <a:srgbClr val="FFFFFF"/>
                </a:solidFill>
                <a:latin typeface="Noto Sans JP"/>
              </a:rPr>
              <a:t>とっても暗いよ</a:t>
            </a:r>
            <a:r>
              <a:rPr sz="1350" b="1" i="0" u="none" dirty="0">
                <a:solidFill>
                  <a:srgbClr val="FFFFFF"/>
                </a:solidFill>
                <a:latin typeface="Noto Sans JP"/>
              </a:rPr>
              <a:t>』</a:t>
            </a:r>
            <a:endParaRPr lang="en-US" sz="1350" b="1" i="0" u="none" dirty="0">
              <a:solidFill>
                <a:srgbClr val="FFFFFF"/>
              </a:solidFill>
              <a:latin typeface="Noto Sans JP"/>
            </a:endParaRPr>
          </a:p>
          <a:p>
            <a:pPr algn="l">
              <a:lnSpc>
                <a:spcPts val="2160"/>
              </a:lnSpc>
            </a:pPr>
            <a:r>
              <a:rPr lang="en-US" altLang="ja-JP" sz="1350" b="1" dirty="0">
                <a:solidFill>
                  <a:srgbClr val="FFFFFF"/>
                </a:solidFill>
                <a:latin typeface="Noto Sans JP"/>
              </a:rPr>
              <a:t>   『</a:t>
            </a:r>
            <a:r>
              <a:rPr lang="ja-JP" altLang="en-US" sz="1350" b="1" dirty="0">
                <a:solidFill>
                  <a:srgbClr val="FFFFFF"/>
                </a:solidFill>
                <a:latin typeface="Noto Sans JP"/>
              </a:rPr>
              <a:t>ぼくの、またぐらにあるのは、台座であって内臓ではないよ</a:t>
            </a:r>
            <a:r>
              <a:rPr lang="en-US" altLang="ja-JP" sz="1350" b="1" dirty="0">
                <a:solidFill>
                  <a:srgbClr val="FFFFFF"/>
                </a:solidFill>
                <a:latin typeface="Noto Sans JP"/>
              </a:rPr>
              <a:t>』</a:t>
            </a:r>
            <a:endParaRPr sz="1350" b="1" i="0" u="none" dirty="0">
              <a:solidFill>
                <a:srgbClr val="FFFFFF"/>
              </a:solidFill>
              <a:latin typeface="Noto Sans JP"/>
            </a:endParaRPr>
          </a:p>
        </p:txBody>
      </p:sp>
      <p:pic>
        <p:nvPicPr>
          <p:cNvPr id="11" name="図 10">
            <a:extLst>
              <a:ext uri="{FF2B5EF4-FFF2-40B4-BE49-F238E27FC236}">
                <a16:creationId xmlns:a16="http://schemas.microsoft.com/office/drawing/2014/main" id="{08093B41-3E9E-D6A9-535E-AB8103A6A7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18764" y="3968830"/>
            <a:ext cx="1914839" cy="189602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40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2000" fill="hold" display="0">
                  <p:stCondLst>
                    <p:cond delay="indefinite"/>
                  </p:stCondLst>
                  <p:endCondLst>
                    <p:cond evt="onStopAudio" delay="0">
                      <p:tgtEl>
                        <p:sldTgt/>
                      </p:tgtEl>
                    </p:cond>
                  </p:endCondLst>
                </p:cTn>
                <p:tgtEl>
                  <p:spTgt spid="8"/>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8793C-6B54-4251-A1BA-7D3680B12133}"/>
            </a:ext>
          </a:extLst>
        </p:cNvPr>
        <p:cNvGrpSpPr/>
        <p:nvPr/>
      </p:nvGrpSpPr>
      <p:grpSpPr>
        <a:xfrm>
          <a:off x="0" y="0"/>
          <a:ext cx="0" cy="0"/>
          <a:chOff x="0" y="0"/>
          <a:chExt cx="0" cy="0"/>
        </a:xfrm>
      </p:grpSpPr>
      <p:pic>
        <p:nvPicPr>
          <p:cNvPr id="12" name="のろい">
            <a:hlinkClick r:id="" action="ppaction://media"/>
            <a:extLst>
              <a:ext uri="{FF2B5EF4-FFF2-40B4-BE49-F238E27FC236}">
                <a16:creationId xmlns:a16="http://schemas.microsoft.com/office/drawing/2014/main" id="{73226671-F7FC-A010-09DC-0805FFE63B6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29818" y="464127"/>
            <a:ext cx="609600" cy="609600"/>
          </a:xfrm>
          <a:prstGeom prst="rect">
            <a:avLst/>
          </a:prstGeom>
        </p:spPr>
      </p:pic>
      <p:pic>
        <p:nvPicPr>
          <p:cNvPr id="2" name="Picture 1" descr="image.png">
            <a:extLst>
              <a:ext uri="{FF2B5EF4-FFF2-40B4-BE49-F238E27FC236}">
                <a16:creationId xmlns:a16="http://schemas.microsoft.com/office/drawing/2014/main" id="{3BB92046-39E0-E73F-1538-1E5F0B8A281A}"/>
              </a:ext>
            </a:extLst>
          </p:cNvPr>
          <p:cNvPicPr>
            <a:picLocks noChangeAspect="1"/>
          </p:cNvPicPr>
          <p:nvPr/>
        </p:nvPicPr>
        <p:blipFill>
          <a:blip r:embed="rId5"/>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D8A31E99-49DB-8382-9D02-632A67565345}"/>
              </a:ext>
            </a:extLst>
          </p:cNvPr>
          <p:cNvSpPr/>
          <p:nvPr/>
        </p:nvSpPr>
        <p:spPr>
          <a:xfrm>
            <a:off x="5381625" y="3033712"/>
            <a:ext cx="1428750" cy="38100"/>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8C7FC588-2C60-8D81-E03A-ADFF0101EE7A}"/>
              </a:ext>
            </a:extLst>
          </p:cNvPr>
          <p:cNvSpPr txBox="1"/>
          <p:nvPr/>
        </p:nvSpPr>
        <p:spPr>
          <a:xfrm>
            <a:off x="1127254" y="2139532"/>
            <a:ext cx="9937492" cy="738664"/>
          </a:xfrm>
          <a:prstGeom prst="rect">
            <a:avLst/>
          </a:prstGeom>
          <a:noFill/>
        </p:spPr>
        <p:txBody>
          <a:bodyPr wrap="square" lIns="0" tIns="0" rIns="0" bIns="0" anchor="t">
            <a:spAutoFit/>
          </a:bodyPr>
          <a:lstStyle/>
          <a:p>
            <a:pPr algn="ctr">
              <a:defRPr/>
            </a:pPr>
            <a:r>
              <a:rPr lang="ja-JP" altLang="en-US" sz="4800" b="1" dirty="0">
                <a:solidFill>
                  <a:srgbClr val="F9D342"/>
                </a:solidFill>
                <a:latin typeface="ノスタルドット（M+）" panose="020B0302020203020207" pitchFamily="50" charset="-128"/>
                <a:ea typeface="ノスタルドット（M+）" panose="020B0302020203020207" pitchFamily="50" charset="-128"/>
              </a:rPr>
              <a:t>未完成の呪い</a:t>
            </a:r>
            <a:endParaRPr sz="4800" b="1" i="0" u="none" dirty="0">
              <a:solidFill>
                <a:srgbClr val="F9D342"/>
              </a:solidFill>
              <a:latin typeface="ノスタルドット（M+）" panose="020B0302020203020207" pitchFamily="50" charset="-128"/>
              <a:ea typeface="ノスタルドット（M+）" panose="020B0302020203020207" pitchFamily="50" charset="-128"/>
            </a:endParaRPr>
          </a:p>
        </p:txBody>
      </p:sp>
      <p:sp>
        <p:nvSpPr>
          <p:cNvPr id="6" name="TextBox 3">
            <a:extLst>
              <a:ext uri="{FF2B5EF4-FFF2-40B4-BE49-F238E27FC236}">
                <a16:creationId xmlns:a16="http://schemas.microsoft.com/office/drawing/2014/main" id="{6DD70934-CA72-72A0-FC68-5D1D75EC2017}"/>
              </a:ext>
            </a:extLst>
          </p:cNvPr>
          <p:cNvSpPr txBox="1"/>
          <p:nvPr/>
        </p:nvSpPr>
        <p:spPr>
          <a:xfrm>
            <a:off x="1127254" y="3241141"/>
            <a:ext cx="9937492" cy="738664"/>
          </a:xfrm>
          <a:prstGeom prst="rect">
            <a:avLst/>
          </a:prstGeom>
          <a:noFill/>
        </p:spPr>
        <p:txBody>
          <a:bodyPr wrap="square" lIns="0" tIns="0" rIns="0" bIns="0" anchor="t">
            <a:spAutoFit/>
          </a:bodyPr>
          <a:lstStyle/>
          <a:p>
            <a:pPr algn="ctr">
              <a:defRPr/>
            </a:pPr>
            <a:r>
              <a:rPr lang="ja-JP" altLang="en-US" sz="4800" b="1" i="0" u="none" dirty="0">
                <a:solidFill>
                  <a:srgbClr val="F9D342"/>
                </a:solidFill>
                <a:latin typeface="ノスタルドット（M+）" panose="020B0302020203020207" pitchFamily="50" charset="-128"/>
                <a:ea typeface="ノスタルドット（M+）" panose="020B0302020203020207" pitchFamily="50" charset="-128"/>
              </a:rPr>
              <a:t>さらなる試練へ</a:t>
            </a:r>
            <a:endParaRPr sz="4800" b="1" i="0" u="none" dirty="0">
              <a:solidFill>
                <a:srgbClr val="F9D342"/>
              </a:solidFill>
              <a:latin typeface="ノスタルドット（M+）" panose="020B0302020203020207" pitchFamily="50" charset="-128"/>
              <a:ea typeface="ノスタルドット（M+）" panose="020B0302020203020207" pitchFamily="50" charset="-128"/>
            </a:endParaRPr>
          </a:p>
        </p:txBody>
      </p:sp>
      <p:pic>
        <p:nvPicPr>
          <p:cNvPr id="9" name="Picture 13" descr="image.png">
            <a:extLst>
              <a:ext uri="{FF2B5EF4-FFF2-40B4-BE49-F238E27FC236}">
                <a16:creationId xmlns:a16="http://schemas.microsoft.com/office/drawing/2014/main" id="{C71AF551-7E60-6E48-0320-4D0634F73BAE}"/>
              </a:ext>
            </a:extLst>
          </p:cNvPr>
          <p:cNvPicPr>
            <a:picLocks noChangeAspect="1"/>
          </p:cNvPicPr>
          <p:nvPr/>
        </p:nvPicPr>
        <p:blipFill>
          <a:blip r:embed="rId6"/>
          <a:stretch>
            <a:fillRect/>
          </a:stretch>
        </p:blipFill>
        <p:spPr>
          <a:xfrm>
            <a:off x="3159075" y="2077403"/>
            <a:ext cx="862921" cy="862921"/>
          </a:xfrm>
          <a:prstGeom prst="rect">
            <a:avLst/>
          </a:prstGeom>
        </p:spPr>
      </p:pic>
      <p:pic>
        <p:nvPicPr>
          <p:cNvPr id="11" name="Picture 13" descr="image.png">
            <a:extLst>
              <a:ext uri="{FF2B5EF4-FFF2-40B4-BE49-F238E27FC236}">
                <a16:creationId xmlns:a16="http://schemas.microsoft.com/office/drawing/2014/main" id="{A2C41AD5-D147-3C7C-C6E1-23139CCC43EE}"/>
              </a:ext>
            </a:extLst>
          </p:cNvPr>
          <p:cNvPicPr>
            <a:picLocks noChangeAspect="1"/>
          </p:cNvPicPr>
          <p:nvPr/>
        </p:nvPicPr>
        <p:blipFill>
          <a:blip r:embed="rId6"/>
          <a:stretch>
            <a:fillRect/>
          </a:stretch>
        </p:blipFill>
        <p:spPr>
          <a:xfrm>
            <a:off x="8170006" y="2077403"/>
            <a:ext cx="862921" cy="862921"/>
          </a:xfrm>
          <a:prstGeom prst="rect">
            <a:avLst/>
          </a:prstGeom>
        </p:spPr>
      </p:pic>
    </p:spTree>
    <p:extLst>
      <p:ext uri="{BB962C8B-B14F-4D97-AF65-F5344CB8AC3E}">
        <p14:creationId xmlns:p14="http://schemas.microsoft.com/office/powerpoint/2010/main" val="14960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12"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tsu-chiyotsutodai-tsute-xu-deshiyo-xu-deshiyo-xu-deshiyo">
            <a:hlinkClick r:id="" action="ppaction://media"/>
            <a:extLst>
              <a:ext uri="{FF2B5EF4-FFF2-40B4-BE49-F238E27FC236}">
                <a16:creationId xmlns:a16="http://schemas.microsoft.com/office/drawing/2014/main" id="{504353AD-8D48-75D1-7EE5-C4F346D1B9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39375" y="581917"/>
            <a:ext cx="609600" cy="609600"/>
          </a:xfrm>
          <a:prstGeom prst="rect">
            <a:avLst/>
          </a:prstGeom>
        </p:spPr>
      </p:pic>
      <p:pic>
        <p:nvPicPr>
          <p:cNvPr id="12" name="不気味な雰囲気のバックグラウンドサウンド-効果音">
            <a:hlinkClick r:id="" action="ppaction://media"/>
            <a:extLst>
              <a:ext uri="{FF2B5EF4-FFF2-40B4-BE49-F238E27FC236}">
                <a16:creationId xmlns:a16="http://schemas.microsoft.com/office/drawing/2014/main" id="{43045F77-8527-6877-2D8B-1C197F9FF9B5}"/>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791200" y="3124200"/>
            <a:ext cx="609600" cy="609600"/>
          </a:xfrm>
          <a:prstGeom prst="rect">
            <a:avLst/>
          </a:prstGeom>
        </p:spPr>
      </p:pic>
      <p:pic>
        <p:nvPicPr>
          <p:cNvPr id="2" name="Picture 1" descr="image.png"/>
          <p:cNvPicPr>
            <a:picLocks noChangeAspect="1"/>
          </p:cNvPicPr>
          <p:nvPr/>
        </p:nvPicPr>
        <p:blipFill>
          <a:blip r:embed="rId7"/>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8"/>
          <a:stretch>
            <a:fillRect/>
          </a:stretch>
        </p:blipFill>
        <p:spPr>
          <a:xfrm>
            <a:off x="6214052" y="3840157"/>
            <a:ext cx="5276850" cy="1991363"/>
          </a:xfrm>
          <a:prstGeom prst="rect">
            <a:avLst/>
          </a:prstGeom>
        </p:spPr>
      </p:pic>
      <p:sp>
        <p:nvSpPr>
          <p:cNvPr id="4" name="TextBox 3"/>
          <p:cNvSpPr txBox="1"/>
          <p:nvPr/>
        </p:nvSpPr>
        <p:spPr>
          <a:xfrm>
            <a:off x="-163965" y="2616903"/>
            <a:ext cx="5276850" cy="1333500"/>
          </a:xfrm>
          <a:prstGeom prst="rect">
            <a:avLst/>
          </a:prstGeom>
          <a:noFill/>
        </p:spPr>
        <p:txBody>
          <a:bodyPr wrap="square" lIns="0" tIns="0" rIns="0" bIns="0" anchor="t">
            <a:spAutoFit/>
          </a:bodyPr>
          <a:lstStyle/>
          <a:p>
            <a:pPr algn="ctr">
              <a:lnSpc>
                <a:spcPts val="10500"/>
              </a:lnSpc>
              <a:defRPr/>
            </a:pPr>
            <a:r>
              <a:rPr sz="10500" b="0" i="0" u="none" dirty="0" err="1">
                <a:solidFill>
                  <a:srgbClr val="FF003C"/>
                </a:solidFill>
                <a:latin typeface="Teko Black"/>
              </a:rPr>
              <a:t>ビリ</a:t>
            </a:r>
            <a:endParaRPr sz="10500" b="0" i="0" u="none" dirty="0">
              <a:solidFill>
                <a:srgbClr val="FF003C"/>
              </a:solidFill>
              <a:latin typeface="Teko Black"/>
            </a:endParaRPr>
          </a:p>
        </p:txBody>
      </p:sp>
      <p:sp>
        <p:nvSpPr>
          <p:cNvPr id="5" name="TextBox 4"/>
          <p:cNvSpPr txBox="1"/>
          <p:nvPr/>
        </p:nvSpPr>
        <p:spPr>
          <a:xfrm>
            <a:off x="-53067" y="3790916"/>
            <a:ext cx="5276850" cy="323165"/>
          </a:xfrm>
          <a:prstGeom prst="rect">
            <a:avLst/>
          </a:prstGeom>
          <a:noFill/>
        </p:spPr>
        <p:txBody>
          <a:bodyPr wrap="square" lIns="0" tIns="0" rIns="0" bIns="0" anchor="t">
            <a:spAutoFit/>
          </a:bodyPr>
          <a:lstStyle/>
          <a:p>
            <a:pPr algn="ctr"/>
            <a:r>
              <a:rPr sz="2100" b="1" i="0" u="none" dirty="0" err="1">
                <a:solidFill>
                  <a:srgbClr val="F8FAFC"/>
                </a:solidFill>
                <a:latin typeface="Noto Sans JP"/>
              </a:rPr>
              <a:t>最も今後の伸びしろがある</a:t>
            </a:r>
            <a:r>
              <a:rPr lang="ja-JP" altLang="en-US" sz="2100" b="1" i="0" u="none" dirty="0">
                <a:solidFill>
                  <a:srgbClr val="F8FAFC"/>
                </a:solidFill>
                <a:latin typeface="Noto Sans JP"/>
              </a:rPr>
              <a:t>チーム</a:t>
            </a:r>
            <a:endParaRPr sz="2100" b="1" i="0" u="none" dirty="0">
              <a:solidFill>
                <a:srgbClr val="F8FAFC"/>
              </a:solidFill>
              <a:latin typeface="Noto Sans JP"/>
            </a:endParaRPr>
          </a:p>
        </p:txBody>
      </p:sp>
      <p:sp>
        <p:nvSpPr>
          <p:cNvPr id="6" name="TextBox 5"/>
          <p:cNvSpPr txBox="1"/>
          <p:nvPr/>
        </p:nvSpPr>
        <p:spPr>
          <a:xfrm>
            <a:off x="6334125" y="2515046"/>
            <a:ext cx="5540692" cy="419100"/>
          </a:xfrm>
          <a:prstGeom prst="rect">
            <a:avLst/>
          </a:prstGeom>
          <a:noFill/>
        </p:spPr>
        <p:txBody>
          <a:bodyPr wrap="square" lIns="0" tIns="0" rIns="0" bIns="0" anchor="t">
            <a:spAutoFit/>
          </a:bodyPr>
          <a:lstStyle/>
          <a:p>
            <a:pPr algn="l">
              <a:lnSpc>
                <a:spcPts val="3300"/>
              </a:lnSpc>
            </a:pPr>
            <a:r>
              <a:rPr sz="3000" b="1" i="0" u="none" dirty="0" err="1">
                <a:solidFill>
                  <a:srgbClr val="FF003C"/>
                </a:solidFill>
                <a:latin typeface="Teko"/>
              </a:rPr>
              <a:t>敗者には、成長の糧を</a:t>
            </a:r>
            <a:r>
              <a:rPr sz="3000" b="1" i="0" u="none" dirty="0">
                <a:solidFill>
                  <a:srgbClr val="FF003C"/>
                </a:solidFill>
                <a:latin typeface="Teko"/>
              </a:rPr>
              <a:t>。</a:t>
            </a:r>
          </a:p>
        </p:txBody>
      </p:sp>
      <p:sp>
        <p:nvSpPr>
          <p:cNvPr id="7" name="TextBox 6"/>
          <p:cNvSpPr txBox="1"/>
          <p:nvPr/>
        </p:nvSpPr>
        <p:spPr>
          <a:xfrm>
            <a:off x="4858327" y="3077021"/>
            <a:ext cx="7111877" cy="633956"/>
          </a:xfrm>
          <a:prstGeom prst="rect">
            <a:avLst/>
          </a:prstGeom>
          <a:noFill/>
        </p:spPr>
        <p:txBody>
          <a:bodyPr wrap="square" lIns="0" tIns="0" rIns="0" bIns="0" anchor="t">
            <a:spAutoFit/>
          </a:bodyPr>
          <a:lstStyle/>
          <a:p>
            <a:pPr algn="l">
              <a:lnSpc>
                <a:spcPts val="2640"/>
              </a:lnSpc>
            </a:pPr>
            <a:r>
              <a:rPr sz="1650" b="0" i="0" u="none" dirty="0">
                <a:solidFill>
                  <a:srgbClr val="CBD5E1"/>
                </a:solidFill>
                <a:latin typeface="Noto Sans JP"/>
              </a:rPr>
              <a:t>全ての謎を解き明かせず、最も成績が振るわなかった回答者には、現場の厳しさを骨の髄まで知るための特別な</a:t>
            </a:r>
            <a:r>
              <a:rPr sz="1650" b="1" i="0" u="none" dirty="0">
                <a:solidFill>
                  <a:srgbClr val="00F3FF"/>
                </a:solidFill>
                <a:latin typeface="Noto Sans JP"/>
              </a:rPr>
              <a:t>「プレゼント」</a:t>
            </a:r>
            <a:r>
              <a:rPr sz="1650" b="0" i="0" u="none" dirty="0">
                <a:solidFill>
                  <a:srgbClr val="CBD5E1"/>
                </a:solidFill>
                <a:latin typeface="Noto Sans JP"/>
              </a:rPr>
              <a:t>が用意されている。</a:t>
            </a:r>
          </a:p>
        </p:txBody>
      </p:sp>
      <p:sp>
        <p:nvSpPr>
          <p:cNvPr id="8" name="TextBox 7"/>
          <p:cNvSpPr txBox="1"/>
          <p:nvPr/>
        </p:nvSpPr>
        <p:spPr>
          <a:xfrm>
            <a:off x="6868102" y="6035831"/>
            <a:ext cx="3789796" cy="264816"/>
          </a:xfrm>
          <a:prstGeom prst="rect">
            <a:avLst/>
          </a:prstGeom>
          <a:noFill/>
        </p:spPr>
        <p:txBody>
          <a:bodyPr wrap="square" lIns="0" tIns="0" rIns="0" bIns="0" anchor="t">
            <a:spAutoFit/>
          </a:bodyPr>
          <a:lstStyle/>
          <a:p>
            <a:pPr algn="l">
              <a:lnSpc>
                <a:spcPts val="2279"/>
              </a:lnSpc>
            </a:pPr>
            <a:r>
              <a:rPr lang="ja-JP" altLang="en-US" sz="1425" b="1" i="0" u="none" dirty="0">
                <a:solidFill>
                  <a:srgbClr val="FFEA00"/>
                </a:solidFill>
                <a:latin typeface="Noto Sans JP"/>
              </a:rPr>
              <a:t>冗談と思うかもしれないが、本当にやってもらう。</a:t>
            </a:r>
            <a:endParaRPr sz="1425" b="1" i="0" u="none" dirty="0">
              <a:solidFill>
                <a:srgbClr val="FFEA00"/>
              </a:solidFill>
              <a:latin typeface="Noto Sans JP"/>
            </a:endParaRPr>
          </a:p>
        </p:txBody>
      </p:sp>
      <p:sp>
        <p:nvSpPr>
          <p:cNvPr id="9" name="TextBox 8"/>
          <p:cNvSpPr txBox="1"/>
          <p:nvPr/>
        </p:nvSpPr>
        <p:spPr>
          <a:xfrm>
            <a:off x="6334125" y="4048706"/>
            <a:ext cx="4857750" cy="1444626"/>
          </a:xfrm>
          <a:prstGeom prst="rect">
            <a:avLst/>
          </a:prstGeom>
          <a:noFill/>
        </p:spPr>
        <p:txBody>
          <a:bodyPr wrap="square" lIns="0" tIns="0" rIns="0" bIns="0" anchor="t">
            <a:spAutoFit/>
          </a:bodyPr>
          <a:lstStyle/>
          <a:p>
            <a:pPr algn="l">
              <a:lnSpc>
                <a:spcPts val="2279"/>
              </a:lnSpc>
            </a:pPr>
            <a:r>
              <a:rPr lang="en-US" sz="1425" b="1" i="0" u="none" dirty="0">
                <a:solidFill>
                  <a:srgbClr val="FFFFFF"/>
                </a:solidFill>
                <a:latin typeface="Noto Sans JP"/>
              </a:rPr>
              <a:t> ***************</a:t>
            </a:r>
          </a:p>
          <a:p>
            <a:pPr algn="l">
              <a:lnSpc>
                <a:spcPts val="2279"/>
              </a:lnSpc>
            </a:pPr>
            <a:r>
              <a:rPr lang="en-US" sz="1425" b="1" dirty="0">
                <a:solidFill>
                  <a:srgbClr val="FFFFFF"/>
                </a:solidFill>
                <a:latin typeface="Noto Sans JP"/>
              </a:rPr>
              <a:t>*************************</a:t>
            </a:r>
          </a:p>
          <a:p>
            <a:pPr algn="l">
              <a:lnSpc>
                <a:spcPts val="2279"/>
              </a:lnSpc>
            </a:pPr>
            <a:r>
              <a:rPr lang="en-US" sz="1425" b="1" dirty="0">
                <a:solidFill>
                  <a:srgbClr val="FFFFFF"/>
                </a:solidFill>
                <a:latin typeface="Noto Sans JP"/>
              </a:rPr>
              <a:t>****************</a:t>
            </a:r>
          </a:p>
          <a:p>
            <a:pPr algn="l">
              <a:lnSpc>
                <a:spcPts val="2279"/>
              </a:lnSpc>
            </a:pPr>
            <a:endParaRPr lang="en-US" sz="1425" b="1" dirty="0">
              <a:solidFill>
                <a:srgbClr val="FFFFFF"/>
              </a:solidFill>
              <a:latin typeface="Noto Sans JP"/>
            </a:endParaRPr>
          </a:p>
          <a:p>
            <a:pPr algn="l">
              <a:lnSpc>
                <a:spcPts val="2279"/>
              </a:lnSpc>
            </a:pPr>
            <a:endParaRPr sz="1425" b="1" i="0" u="none" dirty="0">
              <a:solidFill>
                <a:srgbClr val="FFFFFF"/>
              </a:solidFill>
              <a:latin typeface="Noto Sans JP"/>
            </a:endParaRPr>
          </a:p>
        </p:txBody>
      </p:sp>
      <p:sp>
        <p:nvSpPr>
          <p:cNvPr id="10" name="TextBox 9"/>
          <p:cNvSpPr txBox="1"/>
          <p:nvPr/>
        </p:nvSpPr>
        <p:spPr>
          <a:xfrm>
            <a:off x="581025" y="936724"/>
            <a:ext cx="11581447" cy="490537"/>
          </a:xfrm>
          <a:prstGeom prst="rect">
            <a:avLst/>
          </a:prstGeom>
          <a:noFill/>
        </p:spPr>
        <p:txBody>
          <a:bodyPr wrap="square" lIns="0" tIns="0" rIns="0" bIns="0" anchor="t">
            <a:spAutoFit/>
          </a:bodyPr>
          <a:lstStyle/>
          <a:p>
            <a:pPr algn="l">
              <a:lnSpc>
                <a:spcPts val="3712"/>
              </a:lnSpc>
              <a:defRPr/>
            </a:pPr>
            <a:r>
              <a:rPr sz="3375" b="1" i="0" u="none">
                <a:solidFill>
                  <a:srgbClr val="00F3FF"/>
                </a:solidFill>
                <a:latin typeface="Teko"/>
              </a:rPr>
              <a:t>THE CONSEQUENCE</a:t>
            </a:r>
          </a:p>
        </p:txBody>
      </p:sp>
      <p:sp>
        <p:nvSpPr>
          <p:cNvPr id="11" name="Rectangle 10"/>
          <p:cNvSpPr/>
          <p:nvPr/>
        </p:nvSpPr>
        <p:spPr>
          <a:xfrm>
            <a:off x="581025" y="1503461"/>
            <a:ext cx="11029950" cy="19050"/>
          </a:xfrm>
          <a:prstGeom prst="rect">
            <a:avLst/>
          </a:prstGeom>
          <a:solidFill>
            <a:srgbClr val="FF00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図 14">
            <a:extLst>
              <a:ext uri="{FF2B5EF4-FFF2-40B4-BE49-F238E27FC236}">
                <a16:creationId xmlns:a16="http://schemas.microsoft.com/office/drawing/2014/main" id="{F759A809-79CF-D383-0CED-7C013109878E}"/>
              </a:ext>
            </a:extLst>
          </p:cNvPr>
          <p:cNvPicPr>
            <a:picLocks noChangeAspect="1"/>
          </p:cNvPicPr>
          <p:nvPr/>
        </p:nvPicPr>
        <p:blipFill>
          <a:blip r:embed="rId9" cstate="email">
            <a:extLst>
              <a:ext uri="{28A0092B-C50C-407E-A947-70E740481C1C}">
                <a14:useLocalDpi xmlns:a14="http://schemas.microsoft.com/office/drawing/2010/main"/>
              </a:ext>
            </a:extLst>
          </a:blip>
          <a:srcRect l="38558" t="37027" r="11173" b="19227"/>
          <a:stretch>
            <a:fillRect/>
          </a:stretch>
        </p:blipFill>
        <p:spPr>
          <a:xfrm>
            <a:off x="9877433" y="4021931"/>
            <a:ext cx="1449504" cy="1759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464" fill="hold"/>
                                        <p:tgtEl>
                                          <p:spTgt spid="12"/>
                                        </p:tgtEl>
                                      </p:cBhvr>
                                    </p:cmd>
                                  </p:childTnLst>
                                </p:cTn>
                              </p:par>
                              <p:par>
                                <p:cTn id="7" presetID="1" presetClass="mediacall" presetSubtype="0" fill="hold" nodeType="withEffect">
                                  <p:stCondLst>
                                    <p:cond delay="3000"/>
                                  </p:stCondLst>
                                  <p:childTnLst>
                                    <p:cmd type="call" cmd="playFrom(0.0)">
                                      <p:cBhvr>
                                        <p:cTn id="8" dur="649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2"/>
                </p:tgtEl>
              </p:cMediaNode>
            </p:audio>
            <p:audio>
              <p:cMediaNode vol="80000">
                <p:cTn id="10" fill="hold" display="0">
                  <p:stCondLst>
                    <p:cond delay="indefinite"/>
                  </p:stCondLst>
                  <p:endCondLst>
                    <p:cond evt="onStopAudio" delay="0">
                      <p:tgtEl>
                        <p:sldTgt/>
                      </p:tgtEl>
                    </p:cond>
                  </p:endCondLst>
                </p:cTn>
                <p:tgtEl>
                  <p:spTgt spid="1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BDD5C-C093-C7DB-DB3E-EAEFD6415410}"/>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BE58F441-FD3F-0CD0-196D-4196EFEEF48D}"/>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558B62B-62E3-4B32-9542-9D06F0E3A119}"/>
              </a:ext>
            </a:extLst>
          </p:cNvPr>
          <p:cNvSpPr/>
          <p:nvPr/>
        </p:nvSpPr>
        <p:spPr>
          <a:xfrm>
            <a:off x="327486" y="1234893"/>
            <a:ext cx="11282623" cy="45719"/>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図 5">
            <a:extLst>
              <a:ext uri="{FF2B5EF4-FFF2-40B4-BE49-F238E27FC236}">
                <a16:creationId xmlns:a16="http://schemas.microsoft.com/office/drawing/2014/main" id="{308C9AE4-836D-3FD0-38FA-31ADD089F9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3649" y="4256792"/>
            <a:ext cx="2063179" cy="2344521"/>
          </a:xfrm>
          <a:prstGeom prst="rect">
            <a:avLst/>
          </a:prstGeom>
        </p:spPr>
      </p:pic>
      <p:pic>
        <p:nvPicPr>
          <p:cNvPr id="9" name="図 8">
            <a:extLst>
              <a:ext uri="{FF2B5EF4-FFF2-40B4-BE49-F238E27FC236}">
                <a16:creationId xmlns:a16="http://schemas.microsoft.com/office/drawing/2014/main" id="{96D825EA-0182-E6D8-A6A7-5EC7CE2774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0863" y="1462262"/>
            <a:ext cx="2065965" cy="2347688"/>
          </a:xfrm>
          <a:prstGeom prst="rect">
            <a:avLst/>
          </a:prstGeom>
        </p:spPr>
      </p:pic>
      <p:sp>
        <p:nvSpPr>
          <p:cNvPr id="11" name="TextBox 3">
            <a:extLst>
              <a:ext uri="{FF2B5EF4-FFF2-40B4-BE49-F238E27FC236}">
                <a16:creationId xmlns:a16="http://schemas.microsoft.com/office/drawing/2014/main" id="{4A90C679-A0A0-0D0E-D128-567C74F32A57}"/>
              </a:ext>
            </a:extLst>
          </p:cNvPr>
          <p:cNvSpPr txBox="1"/>
          <p:nvPr/>
        </p:nvSpPr>
        <p:spPr>
          <a:xfrm>
            <a:off x="4773415" y="1739554"/>
            <a:ext cx="6216073" cy="1846659"/>
          </a:xfrm>
          <a:prstGeom prst="rect">
            <a:avLst/>
          </a:prstGeom>
          <a:noFill/>
        </p:spPr>
        <p:txBody>
          <a:bodyPr wrap="square" lIns="0" tIns="0" rIns="0" bIns="0" anchor="t">
            <a:spAutoFit/>
          </a:bodyPr>
          <a:lstStyle/>
          <a:p>
            <a:pPr>
              <a:defRPr/>
            </a:pPr>
            <a:r>
              <a:rPr lang="ja-JP" altLang="en-US" sz="2400" b="1" i="0" u="none" dirty="0">
                <a:solidFill>
                  <a:schemeClr val="bg1">
                    <a:lumMod val="95000"/>
                  </a:schemeClr>
                </a:solidFill>
                <a:latin typeface="BIZ UDPゴシック" panose="020B0400000000000000" pitchFamily="50" charset="-128"/>
                <a:ea typeface="BIZ UDPゴシック" panose="020B0400000000000000" pitchFamily="50" charset="-128"/>
              </a:rPr>
              <a:t>まだ何を話すか考えていないですが</a:t>
            </a:r>
            <a:endParaRPr lang="en-US" altLang="ja-JP"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endParaRPr lang="en-US" sz="2400" b="1"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r>
              <a:rPr lang="en-US" altLang="ja-JP" sz="2400" b="1" i="0" u="none" dirty="0">
                <a:solidFill>
                  <a:schemeClr val="bg1">
                    <a:lumMod val="95000"/>
                  </a:schemeClr>
                </a:solidFill>
                <a:latin typeface="BIZ UDPゴシック" panose="020B0400000000000000" pitchFamily="50" charset="-128"/>
                <a:ea typeface="BIZ UDPゴシック" panose="020B0400000000000000" pitchFamily="50" charset="-128"/>
              </a:rPr>
              <a:t>1</a:t>
            </a:r>
            <a:r>
              <a:rPr lang="ja-JP" altLang="en-US" sz="2400" b="1" i="0" u="none" dirty="0">
                <a:solidFill>
                  <a:schemeClr val="bg1">
                    <a:lumMod val="95000"/>
                  </a:schemeClr>
                </a:solidFill>
                <a:latin typeface="BIZ UDPゴシック" panose="020B0400000000000000" pitchFamily="50" charset="-128"/>
                <a:ea typeface="BIZ UDPゴシック" panose="020B0400000000000000" pitchFamily="50" charset="-128"/>
              </a:rPr>
              <a:t>つでも多くの学びをチームメンバーへ</a:t>
            </a:r>
            <a:endParaRPr lang="en-US" altLang="ja-JP"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endParaRPr lang="en-US" sz="2400" b="1"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r>
              <a:rPr lang="ja-JP" altLang="en-US" sz="2400" b="1" i="0" u="none" dirty="0">
                <a:solidFill>
                  <a:schemeClr val="bg1">
                    <a:lumMod val="95000"/>
                  </a:schemeClr>
                </a:solidFill>
                <a:latin typeface="BIZ UDPゴシック" panose="020B0400000000000000" pitchFamily="50" charset="-128"/>
                <a:ea typeface="BIZ UDPゴシック" panose="020B0400000000000000" pitchFamily="50" charset="-128"/>
              </a:rPr>
              <a:t>お渡しできるよう頑張ります！</a:t>
            </a:r>
            <a:endParaRPr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p:txBody>
      </p:sp>
      <p:sp>
        <p:nvSpPr>
          <p:cNvPr id="13" name="Rectangle 2">
            <a:extLst>
              <a:ext uri="{FF2B5EF4-FFF2-40B4-BE49-F238E27FC236}">
                <a16:creationId xmlns:a16="http://schemas.microsoft.com/office/drawing/2014/main" id="{93D1E08F-05D5-2E2F-4125-365FC66A1947}"/>
              </a:ext>
            </a:extLst>
          </p:cNvPr>
          <p:cNvSpPr/>
          <p:nvPr/>
        </p:nvSpPr>
        <p:spPr>
          <a:xfrm>
            <a:off x="327486" y="3976917"/>
            <a:ext cx="11282623" cy="45719"/>
          </a:xfrm>
          <a:prstGeom prst="rect">
            <a:avLst/>
          </a:prstGeom>
          <a:solidFill>
            <a:srgbClr val="F9D3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3">
            <a:extLst>
              <a:ext uri="{FF2B5EF4-FFF2-40B4-BE49-F238E27FC236}">
                <a16:creationId xmlns:a16="http://schemas.microsoft.com/office/drawing/2014/main" id="{B392897A-3816-D6AA-AA17-8850AA9FC4B8}"/>
              </a:ext>
            </a:extLst>
          </p:cNvPr>
          <p:cNvSpPr txBox="1"/>
          <p:nvPr/>
        </p:nvSpPr>
        <p:spPr>
          <a:xfrm>
            <a:off x="4773415" y="4341716"/>
            <a:ext cx="6216073" cy="1846659"/>
          </a:xfrm>
          <a:prstGeom prst="rect">
            <a:avLst/>
          </a:prstGeom>
          <a:noFill/>
        </p:spPr>
        <p:txBody>
          <a:bodyPr wrap="square" lIns="0" tIns="0" rIns="0" bIns="0" anchor="t">
            <a:spAutoFit/>
          </a:bodyPr>
          <a:lstStyle/>
          <a:p>
            <a:pPr>
              <a:defRPr/>
            </a:pPr>
            <a:r>
              <a:rPr lang="ja-JP" altLang="en-US" sz="2400" b="1" i="0" u="none" dirty="0">
                <a:solidFill>
                  <a:schemeClr val="bg1">
                    <a:lumMod val="95000"/>
                  </a:schemeClr>
                </a:solidFill>
                <a:latin typeface="BIZ UDPゴシック" panose="020B0400000000000000" pitchFamily="50" charset="-128"/>
                <a:ea typeface="BIZ UDPゴシック" panose="020B0400000000000000" pitchFamily="50" charset="-128"/>
              </a:rPr>
              <a:t>ちょっと緊張で、上手く話せる自信ないですが</a:t>
            </a:r>
            <a:endParaRPr lang="en-US" altLang="ja-JP"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endParaRPr lang="en-US" sz="2400" b="1"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r>
              <a:rPr lang="ja-JP" altLang="en-US" sz="2400" b="1" i="0" u="none" dirty="0">
                <a:solidFill>
                  <a:schemeClr val="bg1">
                    <a:lumMod val="95000"/>
                  </a:schemeClr>
                </a:solidFill>
                <a:latin typeface="BIZ UDPゴシック" panose="020B0400000000000000" pitchFamily="50" charset="-128"/>
                <a:ea typeface="BIZ UDPゴシック" panose="020B0400000000000000" pitchFamily="50" charset="-128"/>
              </a:rPr>
              <a:t>現場の大変さ、取りまとめの苦労などは</a:t>
            </a:r>
            <a:endParaRPr lang="en-US" altLang="ja-JP"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endParaRPr lang="en-US" sz="2400" b="1" dirty="0">
              <a:solidFill>
                <a:schemeClr val="bg1">
                  <a:lumMod val="95000"/>
                </a:schemeClr>
              </a:solidFill>
              <a:latin typeface="BIZ UDPゴシック" panose="020B0400000000000000" pitchFamily="50" charset="-128"/>
              <a:ea typeface="BIZ UDPゴシック" panose="020B0400000000000000" pitchFamily="50" charset="-128"/>
            </a:endParaRPr>
          </a:p>
          <a:p>
            <a:pPr>
              <a:defRPr/>
            </a:pPr>
            <a:r>
              <a:rPr lang="ja-JP" altLang="en-US" sz="2400" b="1" dirty="0">
                <a:solidFill>
                  <a:schemeClr val="bg1">
                    <a:lumMod val="95000"/>
                  </a:schemeClr>
                </a:solidFill>
                <a:latin typeface="BIZ UDPゴシック" panose="020B0400000000000000" pitchFamily="50" charset="-128"/>
                <a:ea typeface="BIZ UDPゴシック" panose="020B0400000000000000" pitchFamily="50" charset="-128"/>
              </a:rPr>
              <a:t>いくらでもお話しできる自信があります。</a:t>
            </a:r>
            <a:endParaRPr sz="2400" b="1" i="0" u="none" dirty="0">
              <a:solidFill>
                <a:schemeClr val="bg1">
                  <a:lumMod val="95000"/>
                </a:schemeClr>
              </a:solidFill>
              <a:latin typeface="BIZ UDPゴシック" panose="020B0400000000000000" pitchFamily="50" charset="-128"/>
              <a:ea typeface="BIZ UDPゴシック" panose="020B0400000000000000" pitchFamily="50" charset="-128"/>
            </a:endParaRPr>
          </a:p>
        </p:txBody>
      </p:sp>
      <p:sp>
        <p:nvSpPr>
          <p:cNvPr id="17" name="TextBox 3">
            <a:extLst>
              <a:ext uri="{FF2B5EF4-FFF2-40B4-BE49-F238E27FC236}">
                <a16:creationId xmlns:a16="http://schemas.microsoft.com/office/drawing/2014/main" id="{6F9A3251-0F1C-561A-7FC3-D07C64938CE3}"/>
              </a:ext>
            </a:extLst>
          </p:cNvPr>
          <p:cNvSpPr txBox="1"/>
          <p:nvPr/>
        </p:nvSpPr>
        <p:spPr>
          <a:xfrm>
            <a:off x="152400" y="513927"/>
            <a:ext cx="3001818" cy="553998"/>
          </a:xfrm>
          <a:prstGeom prst="rect">
            <a:avLst/>
          </a:prstGeom>
          <a:noFill/>
        </p:spPr>
        <p:txBody>
          <a:bodyPr wrap="square" lIns="0" tIns="0" rIns="0" bIns="0" anchor="t">
            <a:spAutoFit/>
          </a:bodyPr>
          <a:lstStyle/>
          <a:p>
            <a:pPr algn="ctr">
              <a:defRPr/>
            </a:pPr>
            <a:r>
              <a:rPr lang="ja-JP" altLang="en-US" sz="3600" b="1" i="0" u="none" dirty="0">
                <a:solidFill>
                  <a:srgbClr val="F9D342"/>
                </a:solidFill>
                <a:latin typeface="BIZ UDPゴシック" panose="020B0400000000000000" pitchFamily="50" charset="-128"/>
                <a:ea typeface="BIZ UDPゴシック" panose="020B0400000000000000" pitchFamily="50" charset="-128"/>
              </a:rPr>
              <a:t>担当者紹介</a:t>
            </a:r>
            <a:endParaRPr sz="3600" b="1" i="0" u="none" dirty="0">
              <a:solidFill>
                <a:srgbClr val="F9D342"/>
              </a:solidFill>
              <a:latin typeface="BIZ UDPゴシック" panose="020B0400000000000000" pitchFamily="50" charset="-128"/>
              <a:ea typeface="BIZ UDPゴシック" panose="020B0400000000000000" pitchFamily="50" charset="-128"/>
            </a:endParaRPr>
          </a:p>
        </p:txBody>
      </p:sp>
      <p:pic>
        <p:nvPicPr>
          <p:cNvPr id="21" name="図 20">
            <a:extLst>
              <a:ext uri="{FF2B5EF4-FFF2-40B4-BE49-F238E27FC236}">
                <a16:creationId xmlns:a16="http://schemas.microsoft.com/office/drawing/2014/main" id="{32BFF46D-CD66-2FC3-CA3D-EF6440D33C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55377" y="4266496"/>
            <a:ext cx="2152570" cy="2344520"/>
          </a:xfrm>
          <a:prstGeom prst="rect">
            <a:avLst/>
          </a:prstGeom>
        </p:spPr>
      </p:pic>
      <p:pic>
        <p:nvPicPr>
          <p:cNvPr id="23" name="図 22">
            <a:extLst>
              <a:ext uri="{FF2B5EF4-FFF2-40B4-BE49-F238E27FC236}">
                <a16:creationId xmlns:a16="http://schemas.microsoft.com/office/drawing/2014/main" id="{1806563A-0B11-1FB5-B036-1F3695A0447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55377" y="1462820"/>
            <a:ext cx="2063472" cy="2347129"/>
          </a:xfrm>
          <a:prstGeom prst="rect">
            <a:avLst/>
          </a:prstGeom>
        </p:spPr>
      </p:pic>
    </p:spTree>
    <p:extLst>
      <p:ext uri="{BB962C8B-B14F-4D97-AF65-F5344CB8AC3E}">
        <p14:creationId xmlns:p14="http://schemas.microsoft.com/office/powerpoint/2010/main" val="4162624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2D826-BF53-ACAB-3F3D-539D8F1A1910}"/>
            </a:ext>
          </a:extLst>
        </p:cNvPr>
        <p:cNvGrpSpPr/>
        <p:nvPr/>
      </p:nvGrpSpPr>
      <p:grpSpPr>
        <a:xfrm>
          <a:off x="0" y="0"/>
          <a:ext cx="0" cy="0"/>
          <a:chOff x="0" y="0"/>
          <a:chExt cx="0" cy="0"/>
        </a:xfrm>
      </p:grpSpPr>
      <p:pic>
        <p:nvPicPr>
          <p:cNvPr id="4" name="paypay">
            <a:hlinkClick r:id="" action="ppaction://media"/>
            <a:extLst>
              <a:ext uri="{FF2B5EF4-FFF2-40B4-BE49-F238E27FC236}">
                <a16:creationId xmlns:a16="http://schemas.microsoft.com/office/drawing/2014/main" id="{962EF06A-0456-2EE4-85C3-6DA94E2EF9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37837" y="4429125"/>
            <a:ext cx="609600" cy="609600"/>
          </a:xfrm>
          <a:prstGeom prst="rect">
            <a:avLst/>
          </a:prstGeom>
        </p:spPr>
      </p:pic>
      <p:pic>
        <p:nvPicPr>
          <p:cNvPr id="3" name="ホールでの拍手と歓声-効果音">
            <a:hlinkClick r:id="" action="ppaction://media"/>
            <a:extLst>
              <a:ext uri="{FF2B5EF4-FFF2-40B4-BE49-F238E27FC236}">
                <a16:creationId xmlns:a16="http://schemas.microsoft.com/office/drawing/2014/main" id="{3BAF365F-E303-F7CA-1646-72181677F6C7}"/>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466725" y="4238625"/>
            <a:ext cx="609600" cy="609600"/>
          </a:xfrm>
          <a:prstGeom prst="rect">
            <a:avLst/>
          </a:prstGeom>
        </p:spPr>
      </p:pic>
      <p:pic>
        <p:nvPicPr>
          <p:cNvPr id="2" name="Picture 1" descr="image.png">
            <a:extLst>
              <a:ext uri="{FF2B5EF4-FFF2-40B4-BE49-F238E27FC236}">
                <a16:creationId xmlns:a16="http://schemas.microsoft.com/office/drawing/2014/main" id="{186A25B1-4830-AD83-BE83-2D405D4263FF}"/>
              </a:ext>
            </a:extLst>
          </p:cNvPr>
          <p:cNvPicPr>
            <a:picLocks noChangeAspect="1"/>
          </p:cNvPicPr>
          <p:nvPr/>
        </p:nvPicPr>
        <p:blipFill>
          <a:blip r:embed="rId7"/>
          <a:stretch>
            <a:fillRect/>
          </a:stretch>
        </p:blipFill>
        <p:spPr>
          <a:xfrm>
            <a:off x="0" y="0"/>
            <a:ext cx="12192000" cy="6858000"/>
          </a:xfrm>
          <a:prstGeom prst="rect">
            <a:avLst/>
          </a:prstGeom>
        </p:spPr>
      </p:pic>
      <p:pic>
        <p:nvPicPr>
          <p:cNvPr id="13" name="図 12">
            <a:extLst>
              <a:ext uri="{FF2B5EF4-FFF2-40B4-BE49-F238E27FC236}">
                <a16:creationId xmlns:a16="http://schemas.microsoft.com/office/drawing/2014/main" id="{88193A02-B3F3-A4E1-92CD-FE32C2E0A274}"/>
              </a:ext>
            </a:extLst>
          </p:cNvPr>
          <p:cNvPicPr>
            <a:picLocks noChangeAspect="1"/>
          </p:cNvPicPr>
          <p:nvPr/>
        </p:nvPicPr>
        <p:blipFill>
          <a:blip r:embed="rId8"/>
          <a:stretch>
            <a:fillRect/>
          </a:stretch>
        </p:blipFill>
        <p:spPr>
          <a:xfrm>
            <a:off x="128888" y="72500"/>
            <a:ext cx="11934224" cy="6713000"/>
          </a:xfrm>
          <a:prstGeom prst="rect">
            <a:avLst/>
          </a:prstGeom>
        </p:spPr>
      </p:pic>
    </p:spTree>
    <p:extLst>
      <p:ext uri="{BB962C8B-B14F-4D97-AF65-F5344CB8AC3E}">
        <p14:creationId xmlns:p14="http://schemas.microsoft.com/office/powerpoint/2010/main" val="418452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85" fill="hold"/>
                                        <p:tgtEl>
                                          <p:spTgt spid="3"/>
                                        </p:tgtEl>
                                      </p:cBhvr>
                                    </p:cmd>
                                  </p:childTnLst>
                                </p:cTn>
                              </p:par>
                              <p:par>
                                <p:cTn id="7" presetID="1" presetClass="mediacall" presetSubtype="0" fill="hold" nodeType="withEffect">
                                  <p:stCondLst>
                                    <p:cond delay="1500"/>
                                  </p:stCondLst>
                                  <p:childTnLst>
                                    <p:cmd type="call" cmd="playFrom(0.0)">
                                      <p:cBhvr>
                                        <p:cTn id="8" dur="18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3"/>
                </p:tgtEl>
              </p:cMediaNode>
            </p:audio>
            <p:audio>
              <p:cMediaNode vol="80000">
                <p:cTn id="10" repeatCount="10000" fill="remove" display="0">
                  <p:stCondLst>
                    <p:cond delay="indefinite"/>
                  </p:stCondLst>
                  <p:endCondLst>
                    <p:cond evt="onStopAudio" delay="0">
                      <p:tgtEl>
                        <p:sldTgt/>
                      </p:tgtEl>
                    </p:cond>
                  </p:endCondLst>
                </p:cTn>
                <p:tgtEl>
                  <p:spTgt spid="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日本全国酒飲み音頭">
            <a:hlinkClick r:id="" action="ppaction://media"/>
            <a:extLst>
              <a:ext uri="{FF2B5EF4-FFF2-40B4-BE49-F238E27FC236}">
                <a16:creationId xmlns:a16="http://schemas.microsoft.com/office/drawing/2014/main" id="{026834B0-3C80-1034-57D7-8957D0E69E5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10900" y="389434"/>
            <a:ext cx="609600" cy="609600"/>
          </a:xfrm>
          <a:prstGeom prst="rect">
            <a:avLst/>
          </a:prstGeom>
        </p:spPr>
      </p:pic>
      <p:pic>
        <p:nvPicPr>
          <p:cNvPr id="30" name="図 29">
            <a:extLst>
              <a:ext uri="{FF2B5EF4-FFF2-40B4-BE49-F238E27FC236}">
                <a16:creationId xmlns:a16="http://schemas.microsoft.com/office/drawing/2014/main" id="{C4E9EAAD-33AC-B23D-630F-21D5B2688D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2" name="Picture 1" descr="image.png"/>
          <p:cNvPicPr>
            <a:picLocks noChangeAspect="1"/>
          </p:cNvPicPr>
          <p:nvPr/>
        </p:nvPicPr>
        <p:blipFill>
          <a:blip r:embed="rId6"/>
          <a:stretch>
            <a:fillRect/>
          </a:stretch>
        </p:blipFill>
        <p:spPr>
          <a:xfrm>
            <a:off x="9334500" y="-952500"/>
            <a:ext cx="3810000" cy="3810000"/>
          </a:xfrm>
          <a:prstGeom prst="rect">
            <a:avLst/>
          </a:prstGeom>
        </p:spPr>
      </p:pic>
      <p:pic>
        <p:nvPicPr>
          <p:cNvPr id="4" name="Picture 3" descr="image.png"/>
          <p:cNvPicPr>
            <a:picLocks noChangeAspect="1"/>
          </p:cNvPicPr>
          <p:nvPr/>
        </p:nvPicPr>
        <p:blipFill>
          <a:blip r:embed="rId7"/>
          <a:stretch>
            <a:fillRect/>
          </a:stretch>
        </p:blipFill>
        <p:spPr>
          <a:xfrm>
            <a:off x="149514" y="841920"/>
            <a:ext cx="11846791" cy="5762080"/>
          </a:xfrm>
          <a:prstGeom prst="rect">
            <a:avLst/>
          </a:prstGeom>
        </p:spPr>
      </p:pic>
      <p:sp>
        <p:nvSpPr>
          <p:cNvPr id="5" name="TextBox 4"/>
          <p:cNvSpPr txBox="1"/>
          <p:nvPr/>
        </p:nvSpPr>
        <p:spPr>
          <a:xfrm>
            <a:off x="723900" y="476250"/>
            <a:ext cx="11441430" cy="348300"/>
          </a:xfrm>
          <a:prstGeom prst="rect">
            <a:avLst/>
          </a:prstGeom>
          <a:noFill/>
        </p:spPr>
        <p:txBody>
          <a:bodyPr wrap="square" lIns="0" tIns="0" rIns="0" bIns="0" anchor="t">
            <a:spAutoFit/>
          </a:bodyPr>
          <a:lstStyle/>
          <a:p>
            <a:pPr algn="l">
              <a:lnSpc>
                <a:spcPts val="2879"/>
              </a:lnSpc>
            </a:pPr>
            <a:r>
              <a:rPr lang="ja-JP" altLang="en-US" sz="2400" b="1" i="0" u="none" dirty="0">
                <a:solidFill>
                  <a:schemeClr val="bg1"/>
                </a:solidFill>
                <a:latin typeface="Noto Sans JP"/>
              </a:rPr>
              <a:t>懇親会のご案内</a:t>
            </a:r>
            <a:endParaRPr sz="2400" b="1" i="0" u="none" dirty="0">
              <a:solidFill>
                <a:schemeClr val="bg1"/>
              </a:solidFill>
              <a:latin typeface="Noto Sans JP"/>
            </a:endParaRPr>
          </a:p>
        </p:txBody>
      </p:sp>
      <p:sp>
        <p:nvSpPr>
          <p:cNvPr id="6" name="Rectangle 5"/>
          <p:cNvSpPr/>
          <p:nvPr/>
        </p:nvSpPr>
        <p:spPr>
          <a:xfrm>
            <a:off x="571500" y="476250"/>
            <a:ext cx="57150" cy="36567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81025" y="284499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3338512" y="284499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198965" y="284499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81025" y="343554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338512" y="343554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198965" y="343554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81025" y="402609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3338512" y="402609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198965" y="402609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81025" y="4616648"/>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338512" y="4616648"/>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198965" y="4616648"/>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581025" y="5178623"/>
            <a:ext cx="275748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3338512" y="5178623"/>
            <a:ext cx="3860452"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7198965" y="5178623"/>
            <a:ext cx="4412009"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3">
            <a:extLst>
              <a:ext uri="{FF2B5EF4-FFF2-40B4-BE49-F238E27FC236}">
                <a16:creationId xmlns:a16="http://schemas.microsoft.com/office/drawing/2014/main" id="{AAEB1330-D73F-9424-5F15-E03D65231FBE}"/>
              </a:ext>
            </a:extLst>
          </p:cNvPr>
          <p:cNvSpPr txBox="1"/>
          <p:nvPr/>
        </p:nvSpPr>
        <p:spPr>
          <a:xfrm>
            <a:off x="388361" y="1310883"/>
            <a:ext cx="6693672" cy="2215991"/>
          </a:xfrm>
          <a:prstGeom prst="rect">
            <a:avLst/>
          </a:prstGeom>
          <a:noFill/>
        </p:spPr>
        <p:txBody>
          <a:bodyPr wrap="square" lIns="0" tIns="0" rIns="0" bIns="0" anchor="t">
            <a:spAutoFit/>
          </a:bodyPr>
          <a:lstStyle/>
          <a:p>
            <a:pPr>
              <a:defRPr/>
            </a:pPr>
            <a:r>
              <a:rPr lang="ja-JP" altLang="en-US" sz="2400" b="1" i="0" u="none" dirty="0">
                <a:latin typeface="BIZ UDPゴシック" panose="020B0400000000000000" pitchFamily="50" charset="-128"/>
                <a:ea typeface="BIZ UDPゴシック" panose="020B0400000000000000" pitchFamily="50" charset="-128"/>
              </a:rPr>
              <a:t>（仮）</a:t>
            </a:r>
            <a:endParaRPr lang="en-US" altLang="ja-JP" sz="2400" b="1" i="0" u="none" dirty="0">
              <a:latin typeface="BIZ UDPゴシック" panose="020B0400000000000000" pitchFamily="50" charset="-128"/>
              <a:ea typeface="BIZ UDPゴシック" panose="020B0400000000000000" pitchFamily="50" charset="-128"/>
            </a:endParaRPr>
          </a:p>
          <a:p>
            <a:pPr>
              <a:defRPr/>
            </a:pPr>
            <a:r>
              <a:rPr lang="ja-JP" altLang="en-US" sz="2400" b="1" i="0" u="none" dirty="0">
                <a:latin typeface="BIZ UDPゴシック" panose="020B0400000000000000" pitchFamily="50" charset="-128"/>
                <a:ea typeface="BIZ UDPゴシック" panose="020B0400000000000000" pitchFamily="50" charset="-128"/>
              </a:rPr>
              <a:t>■店名：</a:t>
            </a:r>
            <a:r>
              <a:rPr lang="en-US" altLang="ja-JP" sz="2400" b="1" i="0" u="none" dirty="0">
                <a:latin typeface="BIZ UDPゴシック" panose="020B0400000000000000" pitchFamily="50" charset="-128"/>
                <a:ea typeface="BIZ UDPゴシック" panose="020B0400000000000000" pitchFamily="50" charset="-128"/>
              </a:rPr>
              <a:t>East Wing </a:t>
            </a:r>
            <a:r>
              <a:rPr lang="ja-JP" altLang="en-US" sz="2400" b="1" i="0" u="none" dirty="0">
                <a:latin typeface="BIZ UDPゴシック" panose="020B0400000000000000" pitchFamily="50" charset="-128"/>
                <a:ea typeface="BIZ UDPゴシック" panose="020B0400000000000000" pitchFamily="50" charset="-128"/>
              </a:rPr>
              <a:t>大宮駅東口店</a:t>
            </a:r>
            <a:endParaRPr lang="en-US" altLang="ja-JP" sz="2400" b="1" i="0" u="none" dirty="0">
              <a:latin typeface="BIZ UDPゴシック" panose="020B0400000000000000" pitchFamily="50" charset="-128"/>
              <a:ea typeface="BIZ UDPゴシック" panose="020B0400000000000000" pitchFamily="50" charset="-128"/>
            </a:endParaRPr>
          </a:p>
          <a:p>
            <a:pPr>
              <a:defRPr/>
            </a:pPr>
            <a:r>
              <a:rPr lang="ja-JP" altLang="en-US" sz="2400" b="1" dirty="0">
                <a:latin typeface="BIZ UDPゴシック" panose="020B0400000000000000" pitchFamily="50" charset="-128"/>
                <a:ea typeface="BIZ UDPゴシック" panose="020B0400000000000000" pitchFamily="50" charset="-128"/>
              </a:rPr>
              <a:t>■住所：埼玉県さいたま市大宮区仲町</a:t>
            </a:r>
            <a:r>
              <a:rPr lang="en-US" altLang="ja-JP" sz="2400" b="1" dirty="0">
                <a:latin typeface="BIZ UDPゴシック" panose="020B0400000000000000" pitchFamily="50" charset="-128"/>
                <a:ea typeface="BIZ UDPゴシック" panose="020B0400000000000000" pitchFamily="50" charset="-128"/>
              </a:rPr>
              <a:t>1-62-3</a:t>
            </a:r>
          </a:p>
          <a:p>
            <a:pPr>
              <a:defRPr/>
            </a:pPr>
            <a:endParaRPr lang="en-US" sz="2400" b="1" i="0" u="none" dirty="0">
              <a:latin typeface="BIZ UDPゴシック" panose="020B0400000000000000" pitchFamily="50" charset="-128"/>
              <a:ea typeface="BIZ UDPゴシック" panose="020B0400000000000000" pitchFamily="50" charset="-128"/>
            </a:endParaRPr>
          </a:p>
          <a:p>
            <a:pPr>
              <a:defRPr/>
            </a:pPr>
            <a:r>
              <a:rPr lang="en-US" altLang="ja-JP" sz="2400" b="1" dirty="0">
                <a:latin typeface="BIZ UDPゴシック" panose="020B0400000000000000" pitchFamily="50" charset="-128"/>
                <a:ea typeface="BIZ UDPゴシック" panose="020B0400000000000000" pitchFamily="50" charset="-128"/>
              </a:rPr>
              <a:t>※</a:t>
            </a:r>
            <a:r>
              <a:rPr lang="ja-JP" altLang="en-US" sz="2400" b="1" dirty="0">
                <a:latin typeface="BIZ UDPゴシック" panose="020B0400000000000000" pitchFamily="50" charset="-128"/>
                <a:ea typeface="BIZ UDPゴシック" panose="020B0400000000000000" pitchFamily="50" charset="-128"/>
              </a:rPr>
              <a:t>貸し切り　</a:t>
            </a:r>
            <a:r>
              <a:rPr lang="en-US" altLang="ja-JP" sz="2400" b="1" dirty="0">
                <a:latin typeface="BIZ UDPゴシック" panose="020B0400000000000000" pitchFamily="50" charset="-128"/>
                <a:ea typeface="BIZ UDPゴシック" panose="020B0400000000000000" pitchFamily="50" charset="-128"/>
              </a:rPr>
              <a:t>18</a:t>
            </a:r>
            <a:r>
              <a:rPr lang="ja-JP" altLang="en-US" sz="2400" b="1" dirty="0">
                <a:latin typeface="BIZ UDPゴシック" panose="020B0400000000000000" pitchFamily="50" charset="-128"/>
                <a:ea typeface="BIZ UDPゴシック" panose="020B0400000000000000" pitchFamily="50" charset="-128"/>
              </a:rPr>
              <a:t>：</a:t>
            </a:r>
            <a:r>
              <a:rPr lang="en-US" altLang="ja-JP" sz="2400" b="1" dirty="0">
                <a:latin typeface="BIZ UDPゴシック" panose="020B0400000000000000" pitchFamily="50" charset="-128"/>
                <a:ea typeface="BIZ UDPゴシック" panose="020B0400000000000000" pitchFamily="50" charset="-128"/>
              </a:rPr>
              <a:t>00</a:t>
            </a:r>
            <a:r>
              <a:rPr lang="ja-JP" altLang="en-US" sz="2400" b="1" dirty="0">
                <a:latin typeface="BIZ UDPゴシック" panose="020B0400000000000000" pitchFamily="50" charset="-128"/>
                <a:ea typeface="BIZ UDPゴシック" panose="020B0400000000000000" pitchFamily="50" charset="-128"/>
              </a:rPr>
              <a:t>～予定</a:t>
            </a:r>
            <a:endParaRPr lang="en-US" altLang="ja-JP" sz="2400" b="1" dirty="0">
              <a:latin typeface="BIZ UDPゴシック" panose="020B0400000000000000" pitchFamily="50" charset="-128"/>
              <a:ea typeface="BIZ UDPゴシック" panose="020B0400000000000000" pitchFamily="50" charset="-128"/>
            </a:endParaRPr>
          </a:p>
          <a:p>
            <a:pPr>
              <a:defRPr/>
            </a:pPr>
            <a:r>
              <a:rPr lang="en-US" altLang="ja-JP" sz="2400" b="1" i="0" u="none" dirty="0">
                <a:latin typeface="BIZ UDPゴシック" panose="020B0400000000000000" pitchFamily="50" charset="-128"/>
                <a:ea typeface="BIZ UDPゴシック" panose="020B0400000000000000" pitchFamily="50" charset="-128"/>
              </a:rPr>
              <a:t>※</a:t>
            </a:r>
            <a:r>
              <a:rPr lang="ja-JP" altLang="en-US" sz="2400" b="1" i="0" u="none" dirty="0">
                <a:latin typeface="BIZ UDPゴシック" panose="020B0400000000000000" pitchFamily="50" charset="-128"/>
                <a:ea typeface="BIZ UDPゴシック" panose="020B0400000000000000" pitchFamily="50" charset="-128"/>
              </a:rPr>
              <a:t>なるべく手荷物を少なくしてお越しください。</a:t>
            </a:r>
            <a:endParaRPr sz="2400" b="1" i="0" u="none" dirty="0">
              <a:latin typeface="BIZ UDPゴシック" panose="020B0400000000000000" pitchFamily="50" charset="-128"/>
              <a:ea typeface="BIZ UDPゴシック" panose="020B0400000000000000" pitchFamily="50" charset="-128"/>
            </a:endParaRPr>
          </a:p>
        </p:txBody>
      </p:sp>
      <p:pic>
        <p:nvPicPr>
          <p:cNvPr id="24" name="図 23">
            <a:extLst>
              <a:ext uri="{FF2B5EF4-FFF2-40B4-BE49-F238E27FC236}">
                <a16:creationId xmlns:a16="http://schemas.microsoft.com/office/drawing/2014/main" id="{A819577A-C251-B9F8-EB4C-39D2F0AE54B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40507" y="2409923"/>
            <a:ext cx="4147287" cy="4058643"/>
          </a:xfrm>
          <a:prstGeom prst="rect">
            <a:avLst/>
          </a:prstGeom>
        </p:spPr>
      </p:pic>
      <p:pic>
        <p:nvPicPr>
          <p:cNvPr id="26" name="図 25">
            <a:extLst>
              <a:ext uri="{FF2B5EF4-FFF2-40B4-BE49-F238E27FC236}">
                <a16:creationId xmlns:a16="http://schemas.microsoft.com/office/drawing/2014/main" id="{74FD6F44-50A4-5214-0455-616B94030515}"/>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770023" y="4068981"/>
            <a:ext cx="3162046" cy="2367811"/>
          </a:xfrm>
          <a:prstGeom prst="rect">
            <a:avLst/>
          </a:prstGeom>
        </p:spPr>
      </p:pic>
      <p:pic>
        <p:nvPicPr>
          <p:cNvPr id="28" name="図 27">
            <a:extLst>
              <a:ext uri="{FF2B5EF4-FFF2-40B4-BE49-F238E27FC236}">
                <a16:creationId xmlns:a16="http://schemas.microsoft.com/office/drawing/2014/main" id="{7D48DC5D-5B77-9546-0322-8FB3F53DA00D}"/>
              </a:ext>
            </a:extLst>
          </p:cNvPr>
          <p:cNvPicPr>
            <a:picLocks noChangeAspect="1"/>
          </p:cNvPicPr>
          <p:nvPr/>
        </p:nvPicPr>
        <p:blipFill>
          <a:blip r:embed="rId10" cstate="email">
            <a:extLst>
              <a:ext uri="{28A0092B-C50C-407E-A947-70E740481C1C}">
                <a14:useLocalDpi xmlns:a14="http://schemas.microsoft.com/office/drawing/2010/main"/>
              </a:ext>
            </a:extLst>
          </a:blip>
          <a:srcRect t="-141"/>
          <a:stretch>
            <a:fillRect/>
          </a:stretch>
        </p:blipFill>
        <p:spPr>
          <a:xfrm>
            <a:off x="627208" y="4090224"/>
            <a:ext cx="2754456" cy="2346568"/>
          </a:xfrm>
          <a:prstGeom prst="rect">
            <a:avLst/>
          </a:prstGeom>
        </p:spPr>
      </p:pic>
      <mc:AlternateContent xmlns:mc="http://schemas.openxmlformats.org/markup-compatibility/2006" xmlns:p14="http://schemas.microsoft.com/office/powerpoint/2010/main">
        <mc:Choice Requires="p14">
          <p:contentPart p14:bwMode="auto" r:id="rId11">
            <p14:nvContentPartPr>
              <p14:cNvPr id="29" name="インク 28">
                <a:extLst>
                  <a:ext uri="{FF2B5EF4-FFF2-40B4-BE49-F238E27FC236}">
                    <a16:creationId xmlns:a16="http://schemas.microsoft.com/office/drawing/2014/main" id="{815F4B4E-FBF8-B18B-F87E-DA0A5BB8D462}"/>
                  </a:ext>
                </a:extLst>
              </p14:cNvPr>
              <p14:cNvContentPartPr/>
              <p14:nvPr/>
            </p14:nvContentPartPr>
            <p14:xfrm>
              <a:off x="8312665" y="2964215"/>
              <a:ext cx="2947680" cy="2560680"/>
            </p14:xfrm>
          </p:contentPart>
        </mc:Choice>
        <mc:Fallback xmlns="">
          <p:pic>
            <p:nvPicPr>
              <p:cNvPr id="29" name="インク 28">
                <a:extLst>
                  <a:ext uri="{FF2B5EF4-FFF2-40B4-BE49-F238E27FC236}">
                    <a16:creationId xmlns:a16="http://schemas.microsoft.com/office/drawing/2014/main" id="{815F4B4E-FBF8-B18B-F87E-DA0A5BB8D462}"/>
                  </a:ext>
                </a:extLst>
              </p:cNvPr>
              <p:cNvPicPr/>
              <p:nvPr/>
            </p:nvPicPr>
            <p:blipFill>
              <a:blip r:embed="rId12"/>
              <a:stretch>
                <a:fillRect/>
              </a:stretch>
            </p:blipFill>
            <p:spPr>
              <a:xfrm>
                <a:off x="8306545" y="2958095"/>
                <a:ext cx="2959920" cy="2572920"/>
              </a:xfrm>
              <a:prstGeom prst="rect">
                <a:avLst/>
              </a:prstGeom>
            </p:spPr>
          </p:pic>
        </mc:Fallback>
      </mc:AlternateContent>
      <p:grpSp>
        <p:nvGrpSpPr>
          <p:cNvPr id="34" name="グループ化 33">
            <a:extLst>
              <a:ext uri="{FF2B5EF4-FFF2-40B4-BE49-F238E27FC236}">
                <a16:creationId xmlns:a16="http://schemas.microsoft.com/office/drawing/2014/main" id="{4946F1E4-0D14-BFF9-9FFA-F39EC3429170}"/>
              </a:ext>
            </a:extLst>
          </p:cNvPr>
          <p:cNvGrpSpPr/>
          <p:nvPr/>
        </p:nvGrpSpPr>
        <p:grpSpPr>
          <a:xfrm>
            <a:off x="9864265" y="3527255"/>
            <a:ext cx="623880" cy="502920"/>
            <a:chOff x="9864265" y="3527255"/>
            <a:chExt cx="623880" cy="502920"/>
          </a:xfrm>
        </p:grpSpPr>
        <mc:AlternateContent xmlns:mc="http://schemas.openxmlformats.org/markup-compatibility/2006" xmlns:p14="http://schemas.microsoft.com/office/powerpoint/2010/main">
          <mc:Choice Requires="p14">
            <p:contentPart p14:bwMode="auto" r:id="rId13">
              <p14:nvContentPartPr>
                <p14:cNvPr id="31" name="インク 30">
                  <a:extLst>
                    <a:ext uri="{FF2B5EF4-FFF2-40B4-BE49-F238E27FC236}">
                      <a16:creationId xmlns:a16="http://schemas.microsoft.com/office/drawing/2014/main" id="{88251553-5A0F-8535-C297-8A8BBE63DB7B}"/>
                    </a:ext>
                  </a:extLst>
                </p14:cNvPr>
                <p14:cNvContentPartPr/>
                <p14:nvPr/>
              </p14:nvContentPartPr>
              <p14:xfrm>
                <a:off x="9864265" y="3911015"/>
                <a:ext cx="138960" cy="119160"/>
              </p14:xfrm>
            </p:contentPart>
          </mc:Choice>
          <mc:Fallback xmlns="">
            <p:pic>
              <p:nvPicPr>
                <p:cNvPr id="31" name="インク 30">
                  <a:extLst>
                    <a:ext uri="{FF2B5EF4-FFF2-40B4-BE49-F238E27FC236}">
                      <a16:creationId xmlns:a16="http://schemas.microsoft.com/office/drawing/2014/main" id="{88251553-5A0F-8535-C297-8A8BBE63DB7B}"/>
                    </a:ext>
                  </a:extLst>
                </p:cNvPr>
                <p:cNvPicPr/>
                <p:nvPr/>
              </p:nvPicPr>
              <p:blipFill>
                <a:blip r:embed="rId14"/>
                <a:stretch>
                  <a:fillRect/>
                </a:stretch>
              </p:blipFill>
              <p:spPr>
                <a:xfrm>
                  <a:off x="9858145" y="3904895"/>
                  <a:ext cx="15120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2" name="インク 31">
                  <a:extLst>
                    <a:ext uri="{FF2B5EF4-FFF2-40B4-BE49-F238E27FC236}">
                      <a16:creationId xmlns:a16="http://schemas.microsoft.com/office/drawing/2014/main" id="{F6FF47C6-C7D5-B535-6BB6-EA8199275C80}"/>
                    </a:ext>
                  </a:extLst>
                </p14:cNvPr>
                <p14:cNvContentPartPr/>
                <p14:nvPr/>
              </p14:nvContentPartPr>
              <p14:xfrm>
                <a:off x="10141465" y="3545255"/>
                <a:ext cx="94320" cy="133920"/>
              </p14:xfrm>
            </p:contentPart>
          </mc:Choice>
          <mc:Fallback xmlns="">
            <p:pic>
              <p:nvPicPr>
                <p:cNvPr id="32" name="インク 31">
                  <a:extLst>
                    <a:ext uri="{FF2B5EF4-FFF2-40B4-BE49-F238E27FC236}">
                      <a16:creationId xmlns:a16="http://schemas.microsoft.com/office/drawing/2014/main" id="{F6FF47C6-C7D5-B535-6BB6-EA8199275C80}"/>
                    </a:ext>
                  </a:extLst>
                </p:cNvPr>
                <p:cNvPicPr/>
                <p:nvPr/>
              </p:nvPicPr>
              <p:blipFill>
                <a:blip r:embed="rId16"/>
                <a:stretch>
                  <a:fillRect/>
                </a:stretch>
              </p:blipFill>
              <p:spPr>
                <a:xfrm>
                  <a:off x="10135345" y="3539135"/>
                  <a:ext cx="1065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インク 32">
                  <a:extLst>
                    <a:ext uri="{FF2B5EF4-FFF2-40B4-BE49-F238E27FC236}">
                      <a16:creationId xmlns:a16="http://schemas.microsoft.com/office/drawing/2014/main" id="{E9BB666C-1720-D187-730A-094BE97EF346}"/>
                    </a:ext>
                  </a:extLst>
                </p14:cNvPr>
                <p14:cNvContentPartPr/>
                <p14:nvPr/>
              </p14:nvContentPartPr>
              <p14:xfrm>
                <a:off x="10362865" y="3527255"/>
                <a:ext cx="125280" cy="151920"/>
              </p14:xfrm>
            </p:contentPart>
          </mc:Choice>
          <mc:Fallback xmlns="">
            <p:pic>
              <p:nvPicPr>
                <p:cNvPr id="33" name="インク 32">
                  <a:extLst>
                    <a:ext uri="{FF2B5EF4-FFF2-40B4-BE49-F238E27FC236}">
                      <a16:creationId xmlns:a16="http://schemas.microsoft.com/office/drawing/2014/main" id="{E9BB666C-1720-D187-730A-094BE97EF346}"/>
                    </a:ext>
                  </a:extLst>
                </p:cNvPr>
                <p:cNvPicPr/>
                <p:nvPr/>
              </p:nvPicPr>
              <p:blipFill>
                <a:blip r:embed="rId18"/>
                <a:stretch>
                  <a:fillRect/>
                </a:stretch>
              </p:blipFill>
              <p:spPr>
                <a:xfrm>
                  <a:off x="10356745" y="3521135"/>
                  <a:ext cx="137520" cy="164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6" name="インク 35">
                <a:extLst>
                  <a:ext uri="{FF2B5EF4-FFF2-40B4-BE49-F238E27FC236}">
                    <a16:creationId xmlns:a16="http://schemas.microsoft.com/office/drawing/2014/main" id="{7EE1C4DD-9F73-C86B-B565-AD708E8D2550}"/>
                  </a:ext>
                </a:extLst>
              </p14:cNvPr>
              <p14:cNvContentPartPr/>
              <p14:nvPr/>
            </p14:nvContentPartPr>
            <p14:xfrm rot="-26295">
              <a:off x="7992524" y="2891841"/>
              <a:ext cx="125482" cy="183988"/>
            </p14:xfrm>
          </p:contentPart>
        </mc:Choice>
        <mc:Fallback xmlns="">
          <p:pic>
            <p:nvPicPr>
              <p:cNvPr id="36" name="インク 35">
                <a:extLst>
                  <a:ext uri="{FF2B5EF4-FFF2-40B4-BE49-F238E27FC236}">
                    <a16:creationId xmlns:a16="http://schemas.microsoft.com/office/drawing/2014/main" id="{7EE1C4DD-9F73-C86B-B565-AD708E8D2550}"/>
                  </a:ext>
                </a:extLst>
              </p:cNvPr>
              <p:cNvPicPr/>
              <p:nvPr/>
            </p:nvPicPr>
            <p:blipFill>
              <a:blip r:embed="rId20"/>
              <a:stretch>
                <a:fillRect/>
              </a:stretch>
            </p:blipFill>
            <p:spPr>
              <a:xfrm rot="-26295">
                <a:off x="7986412" y="2885720"/>
                <a:ext cx="137707" cy="196230"/>
              </a:xfrm>
              <a:prstGeom prst="rect">
                <a:avLst/>
              </a:prstGeom>
            </p:spPr>
          </p:pic>
        </mc:Fallback>
      </mc:AlternateContent>
      <p:grpSp>
        <p:nvGrpSpPr>
          <p:cNvPr id="41" name="グループ化 40">
            <a:extLst>
              <a:ext uri="{FF2B5EF4-FFF2-40B4-BE49-F238E27FC236}">
                <a16:creationId xmlns:a16="http://schemas.microsoft.com/office/drawing/2014/main" id="{A3712A03-D16D-476E-1404-F02B9706E5A5}"/>
              </a:ext>
            </a:extLst>
          </p:cNvPr>
          <p:cNvGrpSpPr/>
          <p:nvPr/>
        </p:nvGrpSpPr>
        <p:grpSpPr>
          <a:xfrm>
            <a:off x="7857265" y="3130895"/>
            <a:ext cx="478800" cy="475200"/>
            <a:chOff x="7857265" y="3130895"/>
            <a:chExt cx="478800" cy="475200"/>
          </a:xfrm>
        </p:grpSpPr>
        <mc:AlternateContent xmlns:mc="http://schemas.openxmlformats.org/markup-compatibility/2006" xmlns:p14="http://schemas.microsoft.com/office/powerpoint/2010/main">
          <mc:Choice Requires="p14">
            <p:contentPart p14:bwMode="auto" r:id="rId21">
              <p14:nvContentPartPr>
                <p14:cNvPr id="37" name="インク 36">
                  <a:extLst>
                    <a:ext uri="{FF2B5EF4-FFF2-40B4-BE49-F238E27FC236}">
                      <a16:creationId xmlns:a16="http://schemas.microsoft.com/office/drawing/2014/main" id="{03751F64-A54A-B482-0FD1-D90E3FFB6740}"/>
                    </a:ext>
                  </a:extLst>
                </p14:cNvPr>
                <p14:cNvContentPartPr/>
                <p14:nvPr/>
              </p14:nvContentPartPr>
              <p14:xfrm>
                <a:off x="8000905" y="3130895"/>
                <a:ext cx="100080" cy="475200"/>
              </p14:xfrm>
            </p:contentPart>
          </mc:Choice>
          <mc:Fallback xmlns="">
            <p:pic>
              <p:nvPicPr>
                <p:cNvPr id="37" name="インク 36">
                  <a:extLst>
                    <a:ext uri="{FF2B5EF4-FFF2-40B4-BE49-F238E27FC236}">
                      <a16:creationId xmlns:a16="http://schemas.microsoft.com/office/drawing/2014/main" id="{03751F64-A54A-B482-0FD1-D90E3FFB6740}"/>
                    </a:ext>
                  </a:extLst>
                </p:cNvPr>
                <p:cNvPicPr/>
                <p:nvPr/>
              </p:nvPicPr>
              <p:blipFill>
                <a:blip r:embed="rId22"/>
                <a:stretch>
                  <a:fillRect/>
                </a:stretch>
              </p:blipFill>
              <p:spPr>
                <a:xfrm>
                  <a:off x="7994785" y="3124775"/>
                  <a:ext cx="112320" cy="487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8" name="インク 37">
                  <a:extLst>
                    <a:ext uri="{FF2B5EF4-FFF2-40B4-BE49-F238E27FC236}">
                      <a16:creationId xmlns:a16="http://schemas.microsoft.com/office/drawing/2014/main" id="{D8264C44-3791-434C-7133-80ED8C029DC7}"/>
                    </a:ext>
                  </a:extLst>
                </p14:cNvPr>
                <p14:cNvContentPartPr/>
                <p14:nvPr/>
              </p14:nvContentPartPr>
              <p14:xfrm>
                <a:off x="8100265" y="3472535"/>
                <a:ext cx="91800" cy="83880"/>
              </p14:xfrm>
            </p:contentPart>
          </mc:Choice>
          <mc:Fallback xmlns="">
            <p:pic>
              <p:nvPicPr>
                <p:cNvPr id="38" name="インク 37">
                  <a:extLst>
                    <a:ext uri="{FF2B5EF4-FFF2-40B4-BE49-F238E27FC236}">
                      <a16:creationId xmlns:a16="http://schemas.microsoft.com/office/drawing/2014/main" id="{D8264C44-3791-434C-7133-80ED8C029DC7}"/>
                    </a:ext>
                  </a:extLst>
                </p:cNvPr>
                <p:cNvPicPr/>
                <p:nvPr/>
              </p:nvPicPr>
              <p:blipFill>
                <a:blip r:embed="rId24"/>
                <a:stretch>
                  <a:fillRect/>
                </a:stretch>
              </p:blipFill>
              <p:spPr>
                <a:xfrm>
                  <a:off x="8094145" y="3466415"/>
                  <a:ext cx="1040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9" name="インク 38">
                  <a:extLst>
                    <a:ext uri="{FF2B5EF4-FFF2-40B4-BE49-F238E27FC236}">
                      <a16:creationId xmlns:a16="http://schemas.microsoft.com/office/drawing/2014/main" id="{F634387D-7C77-6FE0-1BCF-982ABC1E69B5}"/>
                    </a:ext>
                  </a:extLst>
                </p14:cNvPr>
                <p14:cNvContentPartPr/>
                <p14:nvPr/>
              </p14:nvContentPartPr>
              <p14:xfrm>
                <a:off x="8118625" y="3198935"/>
                <a:ext cx="217440" cy="70920"/>
              </p14:xfrm>
            </p:contentPart>
          </mc:Choice>
          <mc:Fallback xmlns="">
            <p:pic>
              <p:nvPicPr>
                <p:cNvPr id="39" name="インク 38">
                  <a:extLst>
                    <a:ext uri="{FF2B5EF4-FFF2-40B4-BE49-F238E27FC236}">
                      <a16:creationId xmlns:a16="http://schemas.microsoft.com/office/drawing/2014/main" id="{F634387D-7C77-6FE0-1BCF-982ABC1E69B5}"/>
                    </a:ext>
                  </a:extLst>
                </p:cNvPr>
                <p:cNvPicPr/>
                <p:nvPr/>
              </p:nvPicPr>
              <p:blipFill>
                <a:blip r:embed="rId26"/>
                <a:stretch>
                  <a:fillRect/>
                </a:stretch>
              </p:blipFill>
              <p:spPr>
                <a:xfrm>
                  <a:off x="8112505" y="3192815"/>
                  <a:ext cx="2296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0" name="インク 39">
                  <a:extLst>
                    <a:ext uri="{FF2B5EF4-FFF2-40B4-BE49-F238E27FC236}">
                      <a16:creationId xmlns:a16="http://schemas.microsoft.com/office/drawing/2014/main" id="{778A48AA-EF24-4230-6A78-5701D7B8E35E}"/>
                    </a:ext>
                  </a:extLst>
                </p14:cNvPr>
                <p14:cNvContentPartPr/>
                <p14:nvPr/>
              </p14:nvContentPartPr>
              <p14:xfrm>
                <a:off x="7857265" y="3269495"/>
                <a:ext cx="243000" cy="11520"/>
              </p14:xfrm>
            </p:contentPart>
          </mc:Choice>
          <mc:Fallback xmlns="">
            <p:pic>
              <p:nvPicPr>
                <p:cNvPr id="40" name="インク 39">
                  <a:extLst>
                    <a:ext uri="{FF2B5EF4-FFF2-40B4-BE49-F238E27FC236}">
                      <a16:creationId xmlns:a16="http://schemas.microsoft.com/office/drawing/2014/main" id="{778A48AA-EF24-4230-6A78-5701D7B8E35E}"/>
                    </a:ext>
                  </a:extLst>
                </p:cNvPr>
                <p:cNvPicPr/>
                <p:nvPr/>
              </p:nvPicPr>
              <p:blipFill>
                <a:blip r:embed="rId28"/>
                <a:stretch>
                  <a:fillRect/>
                </a:stretch>
              </p:blipFill>
              <p:spPr>
                <a:xfrm>
                  <a:off x="7851145" y="3263375"/>
                  <a:ext cx="255240" cy="23760"/>
                </a:xfrm>
                <a:prstGeom prst="rect">
                  <a:avLst/>
                </a:prstGeom>
              </p:spPr>
            </p:pic>
          </mc:Fallback>
        </mc:AlternateContent>
      </p:grpSp>
    </p:spTree>
    <p:extLst>
      <p:ext uri="{BB962C8B-B14F-4D97-AF65-F5344CB8AC3E}">
        <p14:creationId xmlns:p14="http://schemas.microsoft.com/office/powerpoint/2010/main" val="344627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72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1419</TotalTime>
  <Words>2456</Words>
  <Application>Microsoft Office PowerPoint</Application>
  <PresentationFormat>ワイド画面</PresentationFormat>
  <Paragraphs>342</Paragraphs>
  <Slides>43</Slides>
  <Notes>1</Notes>
  <HiddenSlides>0</HiddenSlides>
  <MMClips>52</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43</vt:i4>
      </vt:variant>
    </vt:vector>
  </HeadingPairs>
  <TitlesOfParts>
    <vt:vector size="57" baseType="lpstr">
      <vt:lpstr>BIZ UDPゴシック</vt:lpstr>
      <vt:lpstr>Dela Gothic One</vt:lpstr>
      <vt:lpstr>ＭＳ Ｐゴシック</vt:lpstr>
      <vt:lpstr>ＭＳ ゴシック</vt:lpstr>
      <vt:lpstr>Noto Sans JP</vt:lpstr>
      <vt:lpstr>Noto Sans JP Black</vt:lpstr>
      <vt:lpstr>新細明體</vt:lpstr>
      <vt:lpstr>Teko</vt:lpstr>
      <vt:lpstr>Teko Black</vt:lpstr>
      <vt:lpstr>ノスタルドット（M+）</vt: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生稲里佳</dc:creator>
  <cp:keywords/>
  <dc:description>generated using python-pptx</dc:description>
  <cp:lastModifiedBy>里佳 生稲</cp:lastModifiedBy>
  <cp:revision>55</cp:revision>
  <dcterms:created xsi:type="dcterms:W3CDTF">2013-01-27T09:14:16Z</dcterms:created>
  <dcterms:modified xsi:type="dcterms:W3CDTF">2026-11-05T09:08:04Z</dcterms:modified>
  <cp:category/>
</cp:coreProperties>
</file>